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1" r:id="rId5"/>
    <p:sldId id="272" r:id="rId6"/>
    <p:sldId id="274" r:id="rId7"/>
    <p:sldId id="355" r:id="rId8"/>
    <p:sldId id="275" r:id="rId9"/>
    <p:sldId id="354" r:id="rId10"/>
    <p:sldId id="352" r:id="rId11"/>
    <p:sldId id="364" r:id="rId12"/>
    <p:sldId id="356" r:id="rId13"/>
    <p:sldId id="365" r:id="rId14"/>
    <p:sldId id="363" r:id="rId15"/>
    <p:sldId id="368" r:id="rId16"/>
    <p:sldId id="370" r:id="rId17"/>
    <p:sldId id="369" r:id="rId18"/>
    <p:sldId id="371" r:id="rId19"/>
    <p:sldId id="373" r:id="rId20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1" autoAdjust="0"/>
  </p:normalViewPr>
  <p:slideViewPr>
    <p:cSldViewPr snapToGrid="0">
      <p:cViewPr varScale="1">
        <p:scale>
          <a:sx n="108" d="100"/>
          <a:sy n="108" d="100"/>
        </p:scale>
        <p:origin x="6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60865-8703-430F-80FE-266005DBBEB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577838-FD00-47CB-9E00-0654590779F2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Всего 1080 детей</a:t>
          </a:r>
          <a:endParaRPr lang="ru-RU" b="1" dirty="0"/>
        </a:p>
      </dgm:t>
    </dgm:pt>
    <dgm:pt modelId="{B28CF620-ED79-484B-830D-5ECBDE491EC1}" type="parTrans" cxnId="{69B18DD6-E0D4-41FF-BACD-66C4F47A2BAA}">
      <dgm:prSet/>
      <dgm:spPr/>
      <dgm:t>
        <a:bodyPr/>
        <a:lstStyle/>
        <a:p>
          <a:endParaRPr lang="ru-RU"/>
        </a:p>
      </dgm:t>
    </dgm:pt>
    <dgm:pt modelId="{5D5A07FD-AB5F-4892-A89E-3FD1EB6F0144}" type="sibTrans" cxnId="{69B18DD6-E0D4-41FF-BACD-66C4F47A2BAA}">
      <dgm:prSet/>
      <dgm:spPr/>
      <dgm:t>
        <a:bodyPr/>
        <a:lstStyle/>
        <a:p>
          <a:endParaRPr lang="ru-RU"/>
        </a:p>
      </dgm:t>
    </dgm:pt>
    <dgm:pt modelId="{641BD1DF-E2FC-42B1-928E-557162F6FE4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  групп младшего дошкольного  возраста </a:t>
          </a:r>
        </a:p>
        <a:p>
          <a:r>
            <a:rPr lang="ru-RU" smtClean="0">
              <a:latin typeface="Times New Roman" panose="02020603050405020304" pitchFamily="18" charset="0"/>
              <a:ea typeface="Times New Roman" panose="02020603050405020304" pitchFamily="18" charset="0"/>
            </a:rPr>
            <a:t>( 247 </a:t>
          </a:r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детей)</a:t>
          </a:r>
          <a:endParaRPr lang="ru-RU" dirty="0"/>
        </a:p>
      </dgm:t>
    </dgm:pt>
    <dgm:pt modelId="{89713B57-BC49-4906-AFAA-388C480927C9}" type="parTrans" cxnId="{7CAF5BAD-4F12-4C93-A49D-3F2204F05860}">
      <dgm:prSet/>
      <dgm:spPr/>
      <dgm:t>
        <a:bodyPr/>
        <a:lstStyle/>
        <a:p>
          <a:endParaRPr lang="ru-RU"/>
        </a:p>
      </dgm:t>
    </dgm:pt>
    <dgm:pt modelId="{752DCFAC-31E2-4891-BE7E-4B0F9348FE9C}" type="sibTrans" cxnId="{7CAF5BAD-4F12-4C93-A49D-3F2204F05860}">
      <dgm:prSet/>
      <dgm:spPr/>
      <dgm:t>
        <a:bodyPr/>
        <a:lstStyle/>
        <a:p>
          <a:endParaRPr lang="ru-RU"/>
        </a:p>
      </dgm:t>
    </dgm:pt>
    <dgm:pt modelId="{4B7B8878-B7AC-49F7-9425-EFB6DF24750C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6 групп  от 4 до 5 лет</a:t>
          </a:r>
        </a:p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( 264 детей)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4312881C-852B-4367-AA5D-BC534E5BC1F8}" type="parTrans" cxnId="{1BB55F36-BCCD-4EC8-9DE5-1BB98670C32D}">
      <dgm:prSet/>
      <dgm:spPr/>
      <dgm:t>
        <a:bodyPr/>
        <a:lstStyle/>
        <a:p>
          <a:endParaRPr lang="ru-RU"/>
        </a:p>
      </dgm:t>
    </dgm:pt>
    <dgm:pt modelId="{98DF2CDB-FE3D-4FF8-B3BB-3101CA7706E7}" type="sibTrans" cxnId="{1BB55F36-BCCD-4EC8-9DE5-1BB98670C32D}">
      <dgm:prSet/>
      <dgm:spPr/>
      <dgm:t>
        <a:bodyPr/>
        <a:lstStyle/>
        <a:p>
          <a:endParaRPr lang="ru-RU"/>
        </a:p>
      </dgm:t>
    </dgm:pt>
    <dgm:pt modelId="{4E564924-BB27-4C0B-AC93-AC4718B81E00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6 групп –от 5 до 6 лет ( 268 ребенка)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47C43712-0A35-4F07-9809-D11A6D06E9E7}" type="parTrans" cxnId="{AA8C7F65-DCAF-43B1-AEB1-B7926AF4C10B}">
      <dgm:prSet/>
      <dgm:spPr/>
      <dgm:t>
        <a:bodyPr/>
        <a:lstStyle/>
        <a:p>
          <a:endParaRPr lang="ru-RU"/>
        </a:p>
      </dgm:t>
    </dgm:pt>
    <dgm:pt modelId="{9D0AB444-453F-4254-91C5-C6978FA5176F}" type="sibTrans" cxnId="{AA8C7F65-DCAF-43B1-AEB1-B7926AF4C10B}">
      <dgm:prSet/>
      <dgm:spPr/>
      <dgm:t>
        <a:bodyPr/>
        <a:lstStyle/>
        <a:p>
          <a:endParaRPr lang="ru-RU"/>
        </a:p>
      </dgm:t>
    </dgm:pt>
    <dgm:pt modelId="{608509F3-6581-4515-A8A7-9D392A9240F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6 групп от 6 до 7 лет (256 детей)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86534B01-FFF9-415E-B488-683CBA56D519}" type="parTrans" cxnId="{7C4BAAA7-7563-48D3-9700-97D72B4F3850}">
      <dgm:prSet/>
      <dgm:spPr/>
      <dgm:t>
        <a:bodyPr/>
        <a:lstStyle/>
        <a:p>
          <a:endParaRPr lang="ru-RU"/>
        </a:p>
      </dgm:t>
    </dgm:pt>
    <dgm:pt modelId="{96CABF02-18AB-4D56-ABEB-A5A57D893A77}" type="sibTrans" cxnId="{7C4BAAA7-7563-48D3-9700-97D72B4F3850}">
      <dgm:prSet/>
      <dgm:spPr/>
      <dgm:t>
        <a:bodyPr/>
        <a:lstStyle/>
        <a:p>
          <a:endParaRPr lang="ru-RU"/>
        </a:p>
      </dgm:t>
    </dgm:pt>
    <dgm:pt modelId="{B2A84EED-0070-432A-9048-7AC149AF2E9B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Консультационно-методический пункт</a:t>
          </a:r>
        </a:p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(45 детей)</a:t>
          </a:r>
          <a:endParaRPr lang="ru-RU" dirty="0"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75184CAB-F8DB-4F38-8EC4-74796BD382D3}" type="parTrans" cxnId="{05981AEF-4B98-4D2A-8B07-9B548036F4D5}">
      <dgm:prSet/>
      <dgm:spPr/>
      <dgm:t>
        <a:bodyPr/>
        <a:lstStyle/>
        <a:p>
          <a:endParaRPr lang="ru-RU"/>
        </a:p>
      </dgm:t>
    </dgm:pt>
    <dgm:pt modelId="{FDB1F174-3496-4CD0-AEC3-D8CA7AE47410}" type="sibTrans" cxnId="{05981AEF-4B98-4D2A-8B07-9B548036F4D5}">
      <dgm:prSet/>
      <dgm:spPr/>
      <dgm:t>
        <a:bodyPr/>
        <a:lstStyle/>
        <a:p>
          <a:endParaRPr lang="ru-RU"/>
        </a:p>
      </dgm:t>
    </dgm:pt>
    <dgm:pt modelId="{3E59714B-E7D2-4B60-887D-DF9EFB1622B4}" type="pres">
      <dgm:prSet presAssocID="{CFC60865-8703-430F-80FE-266005DBBE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8E99D4-E21A-4B28-80A6-7BCAAC6667B2}" type="pres">
      <dgm:prSet presAssocID="{96577838-FD00-47CB-9E00-0654590779F2}" presName="hierRoot1" presStyleCnt="0"/>
      <dgm:spPr/>
    </dgm:pt>
    <dgm:pt modelId="{50C0C09E-E033-4181-8CEE-158DE4F23FA1}" type="pres">
      <dgm:prSet presAssocID="{96577838-FD00-47CB-9E00-0654590779F2}" presName="composite" presStyleCnt="0"/>
      <dgm:spPr/>
    </dgm:pt>
    <dgm:pt modelId="{F56AE296-065B-4E51-9FDF-D4D716A1C2D8}" type="pres">
      <dgm:prSet presAssocID="{96577838-FD00-47CB-9E00-0654590779F2}" presName="background" presStyleLbl="node0" presStyleIdx="0" presStyleCnt="2"/>
      <dgm:spPr/>
    </dgm:pt>
    <dgm:pt modelId="{82A2E144-D9AD-43B5-B1BB-A7A98894FABA}" type="pres">
      <dgm:prSet presAssocID="{96577838-FD00-47CB-9E00-0654590779F2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F122B-D67B-440A-905D-693B0F4DC1E2}" type="pres">
      <dgm:prSet presAssocID="{96577838-FD00-47CB-9E00-0654590779F2}" presName="hierChild2" presStyleCnt="0"/>
      <dgm:spPr/>
    </dgm:pt>
    <dgm:pt modelId="{A18BE7CA-8297-43C2-8E28-D2ACF1E2E649}" type="pres">
      <dgm:prSet presAssocID="{89713B57-BC49-4906-AFAA-388C480927C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8E8BBA5-8BCE-4EBB-A91E-E2F416D37CBD}" type="pres">
      <dgm:prSet presAssocID="{641BD1DF-E2FC-42B1-928E-557162F6FE42}" presName="hierRoot2" presStyleCnt="0"/>
      <dgm:spPr/>
    </dgm:pt>
    <dgm:pt modelId="{D9D25851-47F1-4B24-9881-96DEBF0B1448}" type="pres">
      <dgm:prSet presAssocID="{641BD1DF-E2FC-42B1-928E-557162F6FE42}" presName="composite2" presStyleCnt="0"/>
      <dgm:spPr/>
    </dgm:pt>
    <dgm:pt modelId="{70EBEFD6-07C9-4E12-8C44-2F5A7E959455}" type="pres">
      <dgm:prSet presAssocID="{641BD1DF-E2FC-42B1-928E-557162F6FE42}" presName="background2" presStyleLbl="node2" presStyleIdx="0" presStyleCnt="2"/>
      <dgm:spPr/>
    </dgm:pt>
    <dgm:pt modelId="{2104D2FD-FA1A-4B08-8B56-CFE141FC83C0}" type="pres">
      <dgm:prSet presAssocID="{641BD1DF-E2FC-42B1-928E-557162F6FE4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DEC14A-4ABE-47F5-8ECB-591DD33C8398}" type="pres">
      <dgm:prSet presAssocID="{641BD1DF-E2FC-42B1-928E-557162F6FE42}" presName="hierChild3" presStyleCnt="0"/>
      <dgm:spPr/>
    </dgm:pt>
    <dgm:pt modelId="{21206960-09BB-483E-8F26-5F7569E16DCC}" type="pres">
      <dgm:prSet presAssocID="{4312881C-852B-4367-AA5D-BC534E5BC1F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AA91574-8827-4FAA-AAA4-73560638C056}" type="pres">
      <dgm:prSet presAssocID="{4B7B8878-B7AC-49F7-9425-EFB6DF24750C}" presName="hierRoot2" presStyleCnt="0"/>
      <dgm:spPr/>
    </dgm:pt>
    <dgm:pt modelId="{EE934810-43AC-4B47-88E7-FE98F328DD7D}" type="pres">
      <dgm:prSet presAssocID="{4B7B8878-B7AC-49F7-9425-EFB6DF24750C}" presName="composite2" presStyleCnt="0"/>
      <dgm:spPr/>
    </dgm:pt>
    <dgm:pt modelId="{7929C517-2FFE-430B-AA00-635E07690E51}" type="pres">
      <dgm:prSet presAssocID="{4B7B8878-B7AC-49F7-9425-EFB6DF24750C}" presName="background2" presStyleLbl="node2" presStyleIdx="1" presStyleCnt="2"/>
      <dgm:spPr/>
    </dgm:pt>
    <dgm:pt modelId="{84987F39-3CE8-4EBD-A8FA-CDCF23018B1B}" type="pres">
      <dgm:prSet presAssocID="{4B7B8878-B7AC-49F7-9425-EFB6DF24750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58211-5FE9-4C9B-A3FB-F5A52B5F0B5F}" type="pres">
      <dgm:prSet presAssocID="{4B7B8878-B7AC-49F7-9425-EFB6DF24750C}" presName="hierChild3" presStyleCnt="0"/>
      <dgm:spPr/>
    </dgm:pt>
    <dgm:pt modelId="{E42876AF-0C59-4CB8-AB3F-E4665C5CA195}" type="pres">
      <dgm:prSet presAssocID="{47C43712-0A35-4F07-9809-D11A6D06E9E7}" presName="Name17" presStyleLbl="parChTrans1D3" presStyleIdx="0" presStyleCnt="2"/>
      <dgm:spPr/>
      <dgm:t>
        <a:bodyPr/>
        <a:lstStyle/>
        <a:p>
          <a:endParaRPr lang="ru-RU"/>
        </a:p>
      </dgm:t>
    </dgm:pt>
    <dgm:pt modelId="{68160ED6-E2EC-4136-A396-8D4504B1B73D}" type="pres">
      <dgm:prSet presAssocID="{4E564924-BB27-4C0B-AC93-AC4718B81E00}" presName="hierRoot3" presStyleCnt="0"/>
      <dgm:spPr/>
    </dgm:pt>
    <dgm:pt modelId="{658F66A2-8C88-4678-A53B-2F9229357DEF}" type="pres">
      <dgm:prSet presAssocID="{4E564924-BB27-4C0B-AC93-AC4718B81E00}" presName="composite3" presStyleCnt="0"/>
      <dgm:spPr/>
    </dgm:pt>
    <dgm:pt modelId="{73876AA0-3F68-41DE-BB79-08CEAE02157A}" type="pres">
      <dgm:prSet presAssocID="{4E564924-BB27-4C0B-AC93-AC4718B81E00}" presName="background3" presStyleLbl="node3" presStyleIdx="0" presStyleCnt="2"/>
      <dgm:spPr/>
    </dgm:pt>
    <dgm:pt modelId="{8B53F6A7-3713-4BFE-832B-F043A7F89E50}" type="pres">
      <dgm:prSet presAssocID="{4E564924-BB27-4C0B-AC93-AC4718B81E0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41458A-214B-40FD-89C8-1A88304C929F}" type="pres">
      <dgm:prSet presAssocID="{4E564924-BB27-4C0B-AC93-AC4718B81E00}" presName="hierChild4" presStyleCnt="0"/>
      <dgm:spPr/>
    </dgm:pt>
    <dgm:pt modelId="{545B04A5-F491-4275-88CA-FFAA29D76D45}" type="pres">
      <dgm:prSet presAssocID="{86534B01-FFF9-415E-B488-683CBA56D519}" presName="Name17" presStyleLbl="parChTrans1D3" presStyleIdx="1" presStyleCnt="2"/>
      <dgm:spPr/>
      <dgm:t>
        <a:bodyPr/>
        <a:lstStyle/>
        <a:p>
          <a:endParaRPr lang="ru-RU"/>
        </a:p>
      </dgm:t>
    </dgm:pt>
    <dgm:pt modelId="{771A9B75-9BA8-43DE-80C8-C5CCF460DD19}" type="pres">
      <dgm:prSet presAssocID="{608509F3-6581-4515-A8A7-9D392A9240F3}" presName="hierRoot3" presStyleCnt="0"/>
      <dgm:spPr/>
    </dgm:pt>
    <dgm:pt modelId="{2BE14FA7-B829-4B50-90A1-6CA4D7791FA0}" type="pres">
      <dgm:prSet presAssocID="{608509F3-6581-4515-A8A7-9D392A9240F3}" presName="composite3" presStyleCnt="0"/>
      <dgm:spPr/>
    </dgm:pt>
    <dgm:pt modelId="{99B5D3D4-1D31-4A36-8645-C7BB5B9A5D28}" type="pres">
      <dgm:prSet presAssocID="{608509F3-6581-4515-A8A7-9D392A9240F3}" presName="background3" presStyleLbl="node3" presStyleIdx="1" presStyleCnt="2"/>
      <dgm:spPr/>
    </dgm:pt>
    <dgm:pt modelId="{4D5B7A0A-B3C1-45EA-A0E0-E7DF031911E6}" type="pres">
      <dgm:prSet presAssocID="{608509F3-6581-4515-A8A7-9D392A9240F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DE35E2-07DF-40AB-B314-89B7B90840D3}" type="pres">
      <dgm:prSet presAssocID="{608509F3-6581-4515-A8A7-9D392A9240F3}" presName="hierChild4" presStyleCnt="0"/>
      <dgm:spPr/>
    </dgm:pt>
    <dgm:pt modelId="{35403034-CBD7-4D65-859E-9296536B0E0A}" type="pres">
      <dgm:prSet presAssocID="{B2A84EED-0070-432A-9048-7AC149AF2E9B}" presName="hierRoot1" presStyleCnt="0"/>
      <dgm:spPr/>
    </dgm:pt>
    <dgm:pt modelId="{68BCD972-1D68-4EDA-891F-98491CC389CB}" type="pres">
      <dgm:prSet presAssocID="{B2A84EED-0070-432A-9048-7AC149AF2E9B}" presName="composite" presStyleCnt="0"/>
      <dgm:spPr/>
    </dgm:pt>
    <dgm:pt modelId="{5F192F57-6432-4347-9199-FA1A899B257B}" type="pres">
      <dgm:prSet presAssocID="{B2A84EED-0070-432A-9048-7AC149AF2E9B}" presName="background" presStyleLbl="node0" presStyleIdx="1" presStyleCnt="2"/>
      <dgm:spPr/>
    </dgm:pt>
    <dgm:pt modelId="{98E674EB-0E9E-4B12-A188-5F9A61F0E4C3}" type="pres">
      <dgm:prSet presAssocID="{B2A84EED-0070-432A-9048-7AC149AF2E9B}" presName="text" presStyleLbl="fgAcc0" presStyleIdx="1" presStyleCnt="2" custLinFactNeighborX="29639" custLinFactNeighborY="2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D82FBF-C711-4A3B-8338-F3105E13090E}" type="pres">
      <dgm:prSet presAssocID="{B2A84EED-0070-432A-9048-7AC149AF2E9B}" presName="hierChild2" presStyleCnt="0"/>
      <dgm:spPr/>
    </dgm:pt>
  </dgm:ptLst>
  <dgm:cxnLst>
    <dgm:cxn modelId="{1BB55F36-BCCD-4EC8-9DE5-1BB98670C32D}" srcId="{96577838-FD00-47CB-9E00-0654590779F2}" destId="{4B7B8878-B7AC-49F7-9425-EFB6DF24750C}" srcOrd="1" destOrd="0" parTransId="{4312881C-852B-4367-AA5D-BC534E5BC1F8}" sibTransId="{98DF2CDB-FE3D-4FF8-B3BB-3101CA7706E7}"/>
    <dgm:cxn modelId="{688680CE-3EE3-4E68-AD93-14003EFD0E63}" type="presOf" srcId="{89713B57-BC49-4906-AFAA-388C480927C9}" destId="{A18BE7CA-8297-43C2-8E28-D2ACF1E2E649}" srcOrd="0" destOrd="0" presId="urn:microsoft.com/office/officeart/2005/8/layout/hierarchy1"/>
    <dgm:cxn modelId="{58DCCEDE-E0C2-4DD8-8D33-A37E17571A01}" type="presOf" srcId="{641BD1DF-E2FC-42B1-928E-557162F6FE42}" destId="{2104D2FD-FA1A-4B08-8B56-CFE141FC83C0}" srcOrd="0" destOrd="0" presId="urn:microsoft.com/office/officeart/2005/8/layout/hierarchy1"/>
    <dgm:cxn modelId="{AA8C7F65-DCAF-43B1-AEB1-B7926AF4C10B}" srcId="{4B7B8878-B7AC-49F7-9425-EFB6DF24750C}" destId="{4E564924-BB27-4C0B-AC93-AC4718B81E00}" srcOrd="0" destOrd="0" parTransId="{47C43712-0A35-4F07-9809-D11A6D06E9E7}" sibTransId="{9D0AB444-453F-4254-91C5-C6978FA5176F}"/>
    <dgm:cxn modelId="{07740951-5053-4D8C-B656-FBF2F13C00B6}" type="presOf" srcId="{47C43712-0A35-4F07-9809-D11A6D06E9E7}" destId="{E42876AF-0C59-4CB8-AB3F-E4665C5CA195}" srcOrd="0" destOrd="0" presId="urn:microsoft.com/office/officeart/2005/8/layout/hierarchy1"/>
    <dgm:cxn modelId="{7CAF5BAD-4F12-4C93-A49D-3F2204F05860}" srcId="{96577838-FD00-47CB-9E00-0654590779F2}" destId="{641BD1DF-E2FC-42B1-928E-557162F6FE42}" srcOrd="0" destOrd="0" parTransId="{89713B57-BC49-4906-AFAA-388C480927C9}" sibTransId="{752DCFAC-31E2-4891-BE7E-4B0F9348FE9C}"/>
    <dgm:cxn modelId="{D93DD6CA-69B1-463B-A3FB-9DA8A2C0AE05}" type="presOf" srcId="{96577838-FD00-47CB-9E00-0654590779F2}" destId="{82A2E144-D9AD-43B5-B1BB-A7A98894FABA}" srcOrd="0" destOrd="0" presId="urn:microsoft.com/office/officeart/2005/8/layout/hierarchy1"/>
    <dgm:cxn modelId="{B07784FD-C3E2-46A6-AD9B-6052F3BFB0E5}" type="presOf" srcId="{B2A84EED-0070-432A-9048-7AC149AF2E9B}" destId="{98E674EB-0E9E-4B12-A188-5F9A61F0E4C3}" srcOrd="0" destOrd="0" presId="urn:microsoft.com/office/officeart/2005/8/layout/hierarchy1"/>
    <dgm:cxn modelId="{430BEE46-7C7C-446B-B437-867BFBC5312E}" type="presOf" srcId="{86534B01-FFF9-415E-B488-683CBA56D519}" destId="{545B04A5-F491-4275-88CA-FFAA29D76D45}" srcOrd="0" destOrd="0" presId="urn:microsoft.com/office/officeart/2005/8/layout/hierarchy1"/>
    <dgm:cxn modelId="{6ADA4300-2D23-4A04-B35E-03FF199A14E5}" type="presOf" srcId="{4312881C-852B-4367-AA5D-BC534E5BC1F8}" destId="{21206960-09BB-483E-8F26-5F7569E16DCC}" srcOrd="0" destOrd="0" presId="urn:microsoft.com/office/officeart/2005/8/layout/hierarchy1"/>
    <dgm:cxn modelId="{B6EC3D39-5DD1-4E30-A14F-E61E636A8197}" type="presOf" srcId="{4B7B8878-B7AC-49F7-9425-EFB6DF24750C}" destId="{84987F39-3CE8-4EBD-A8FA-CDCF23018B1B}" srcOrd="0" destOrd="0" presId="urn:microsoft.com/office/officeart/2005/8/layout/hierarchy1"/>
    <dgm:cxn modelId="{28D7DCF2-561D-45A1-8A5E-0064D2525426}" type="presOf" srcId="{608509F3-6581-4515-A8A7-9D392A9240F3}" destId="{4D5B7A0A-B3C1-45EA-A0E0-E7DF031911E6}" srcOrd="0" destOrd="0" presId="urn:microsoft.com/office/officeart/2005/8/layout/hierarchy1"/>
    <dgm:cxn modelId="{05981AEF-4B98-4D2A-8B07-9B548036F4D5}" srcId="{CFC60865-8703-430F-80FE-266005DBBEB8}" destId="{B2A84EED-0070-432A-9048-7AC149AF2E9B}" srcOrd="1" destOrd="0" parTransId="{75184CAB-F8DB-4F38-8EC4-74796BD382D3}" sibTransId="{FDB1F174-3496-4CD0-AEC3-D8CA7AE47410}"/>
    <dgm:cxn modelId="{69B18DD6-E0D4-41FF-BACD-66C4F47A2BAA}" srcId="{CFC60865-8703-430F-80FE-266005DBBEB8}" destId="{96577838-FD00-47CB-9E00-0654590779F2}" srcOrd="0" destOrd="0" parTransId="{B28CF620-ED79-484B-830D-5ECBDE491EC1}" sibTransId="{5D5A07FD-AB5F-4892-A89E-3FD1EB6F0144}"/>
    <dgm:cxn modelId="{817B7AEB-740E-4F51-A1E4-62D3605B74A7}" type="presOf" srcId="{4E564924-BB27-4C0B-AC93-AC4718B81E00}" destId="{8B53F6A7-3713-4BFE-832B-F043A7F89E50}" srcOrd="0" destOrd="0" presId="urn:microsoft.com/office/officeart/2005/8/layout/hierarchy1"/>
    <dgm:cxn modelId="{7C4BAAA7-7563-48D3-9700-97D72B4F3850}" srcId="{4B7B8878-B7AC-49F7-9425-EFB6DF24750C}" destId="{608509F3-6581-4515-A8A7-9D392A9240F3}" srcOrd="1" destOrd="0" parTransId="{86534B01-FFF9-415E-B488-683CBA56D519}" sibTransId="{96CABF02-18AB-4D56-ABEB-A5A57D893A77}"/>
    <dgm:cxn modelId="{146CB184-7A5B-4E1E-BCC5-A3017B944FE6}" type="presOf" srcId="{CFC60865-8703-430F-80FE-266005DBBEB8}" destId="{3E59714B-E7D2-4B60-887D-DF9EFB1622B4}" srcOrd="0" destOrd="0" presId="urn:microsoft.com/office/officeart/2005/8/layout/hierarchy1"/>
    <dgm:cxn modelId="{5696C507-33E5-4217-A19D-22410BF239CB}" type="presParOf" srcId="{3E59714B-E7D2-4B60-887D-DF9EFB1622B4}" destId="{408E99D4-E21A-4B28-80A6-7BCAAC6667B2}" srcOrd="0" destOrd="0" presId="urn:microsoft.com/office/officeart/2005/8/layout/hierarchy1"/>
    <dgm:cxn modelId="{DD11E901-65A4-4238-81BB-19B8853029DF}" type="presParOf" srcId="{408E99D4-E21A-4B28-80A6-7BCAAC6667B2}" destId="{50C0C09E-E033-4181-8CEE-158DE4F23FA1}" srcOrd="0" destOrd="0" presId="urn:microsoft.com/office/officeart/2005/8/layout/hierarchy1"/>
    <dgm:cxn modelId="{CE6537CA-598E-407A-A8F5-9E05D478B33B}" type="presParOf" srcId="{50C0C09E-E033-4181-8CEE-158DE4F23FA1}" destId="{F56AE296-065B-4E51-9FDF-D4D716A1C2D8}" srcOrd="0" destOrd="0" presId="urn:microsoft.com/office/officeart/2005/8/layout/hierarchy1"/>
    <dgm:cxn modelId="{C680F14B-9AA9-43B3-A1A1-71B17022004B}" type="presParOf" srcId="{50C0C09E-E033-4181-8CEE-158DE4F23FA1}" destId="{82A2E144-D9AD-43B5-B1BB-A7A98894FABA}" srcOrd="1" destOrd="0" presId="urn:microsoft.com/office/officeart/2005/8/layout/hierarchy1"/>
    <dgm:cxn modelId="{F27D831D-6597-4E0E-A7AB-639D3FF355D1}" type="presParOf" srcId="{408E99D4-E21A-4B28-80A6-7BCAAC6667B2}" destId="{2E4F122B-D67B-440A-905D-693B0F4DC1E2}" srcOrd="1" destOrd="0" presId="urn:microsoft.com/office/officeart/2005/8/layout/hierarchy1"/>
    <dgm:cxn modelId="{F966A114-E8C4-48F0-9126-BE7711802F2B}" type="presParOf" srcId="{2E4F122B-D67B-440A-905D-693B0F4DC1E2}" destId="{A18BE7CA-8297-43C2-8E28-D2ACF1E2E649}" srcOrd="0" destOrd="0" presId="urn:microsoft.com/office/officeart/2005/8/layout/hierarchy1"/>
    <dgm:cxn modelId="{C031A6AF-DAE4-4E53-83AA-FF17CA23B0DD}" type="presParOf" srcId="{2E4F122B-D67B-440A-905D-693B0F4DC1E2}" destId="{68E8BBA5-8BCE-4EBB-A91E-E2F416D37CBD}" srcOrd="1" destOrd="0" presId="urn:microsoft.com/office/officeart/2005/8/layout/hierarchy1"/>
    <dgm:cxn modelId="{15CABD37-1AD2-49FA-BBF5-92C2BBB1EC0D}" type="presParOf" srcId="{68E8BBA5-8BCE-4EBB-A91E-E2F416D37CBD}" destId="{D9D25851-47F1-4B24-9881-96DEBF0B1448}" srcOrd="0" destOrd="0" presId="urn:microsoft.com/office/officeart/2005/8/layout/hierarchy1"/>
    <dgm:cxn modelId="{683E3322-4C00-40C7-86BF-C56C02B0C3E9}" type="presParOf" srcId="{D9D25851-47F1-4B24-9881-96DEBF0B1448}" destId="{70EBEFD6-07C9-4E12-8C44-2F5A7E959455}" srcOrd="0" destOrd="0" presId="urn:microsoft.com/office/officeart/2005/8/layout/hierarchy1"/>
    <dgm:cxn modelId="{0D7F9801-C9AE-4E6F-9B4D-97A39D0B422D}" type="presParOf" srcId="{D9D25851-47F1-4B24-9881-96DEBF0B1448}" destId="{2104D2FD-FA1A-4B08-8B56-CFE141FC83C0}" srcOrd="1" destOrd="0" presId="urn:microsoft.com/office/officeart/2005/8/layout/hierarchy1"/>
    <dgm:cxn modelId="{B182287E-8B84-4D4D-BA7A-4F4845E71954}" type="presParOf" srcId="{68E8BBA5-8BCE-4EBB-A91E-E2F416D37CBD}" destId="{6BDEC14A-4ABE-47F5-8ECB-591DD33C8398}" srcOrd="1" destOrd="0" presId="urn:microsoft.com/office/officeart/2005/8/layout/hierarchy1"/>
    <dgm:cxn modelId="{2A2C7E05-6A6A-4616-BB47-3A0452ACF8A7}" type="presParOf" srcId="{2E4F122B-D67B-440A-905D-693B0F4DC1E2}" destId="{21206960-09BB-483E-8F26-5F7569E16DCC}" srcOrd="2" destOrd="0" presId="urn:microsoft.com/office/officeart/2005/8/layout/hierarchy1"/>
    <dgm:cxn modelId="{A1E2B15D-D364-490B-A19D-FF0C3C17CAC3}" type="presParOf" srcId="{2E4F122B-D67B-440A-905D-693B0F4DC1E2}" destId="{5AA91574-8827-4FAA-AAA4-73560638C056}" srcOrd="3" destOrd="0" presId="urn:microsoft.com/office/officeart/2005/8/layout/hierarchy1"/>
    <dgm:cxn modelId="{F5DE4619-AE68-447F-B6E6-CF082D493113}" type="presParOf" srcId="{5AA91574-8827-4FAA-AAA4-73560638C056}" destId="{EE934810-43AC-4B47-88E7-FE98F328DD7D}" srcOrd="0" destOrd="0" presId="urn:microsoft.com/office/officeart/2005/8/layout/hierarchy1"/>
    <dgm:cxn modelId="{72339AAD-8416-4F09-9646-D89F5EBE70F9}" type="presParOf" srcId="{EE934810-43AC-4B47-88E7-FE98F328DD7D}" destId="{7929C517-2FFE-430B-AA00-635E07690E51}" srcOrd="0" destOrd="0" presId="urn:microsoft.com/office/officeart/2005/8/layout/hierarchy1"/>
    <dgm:cxn modelId="{F32B778E-37D0-46F5-9C78-0D494DCC0C4A}" type="presParOf" srcId="{EE934810-43AC-4B47-88E7-FE98F328DD7D}" destId="{84987F39-3CE8-4EBD-A8FA-CDCF23018B1B}" srcOrd="1" destOrd="0" presId="urn:microsoft.com/office/officeart/2005/8/layout/hierarchy1"/>
    <dgm:cxn modelId="{63BED73D-DA1B-4473-9F94-E70F7A712D3B}" type="presParOf" srcId="{5AA91574-8827-4FAA-AAA4-73560638C056}" destId="{CAD58211-5FE9-4C9B-A3FB-F5A52B5F0B5F}" srcOrd="1" destOrd="0" presId="urn:microsoft.com/office/officeart/2005/8/layout/hierarchy1"/>
    <dgm:cxn modelId="{ACBBEC56-C4F9-4585-862E-1BA378FBFEDB}" type="presParOf" srcId="{CAD58211-5FE9-4C9B-A3FB-F5A52B5F0B5F}" destId="{E42876AF-0C59-4CB8-AB3F-E4665C5CA195}" srcOrd="0" destOrd="0" presId="urn:microsoft.com/office/officeart/2005/8/layout/hierarchy1"/>
    <dgm:cxn modelId="{7F469DF8-9C40-4FB6-984C-FCB33A24CC5C}" type="presParOf" srcId="{CAD58211-5FE9-4C9B-A3FB-F5A52B5F0B5F}" destId="{68160ED6-E2EC-4136-A396-8D4504B1B73D}" srcOrd="1" destOrd="0" presId="urn:microsoft.com/office/officeart/2005/8/layout/hierarchy1"/>
    <dgm:cxn modelId="{41733F41-CA5A-4529-A1F0-2ED3343407C0}" type="presParOf" srcId="{68160ED6-E2EC-4136-A396-8D4504B1B73D}" destId="{658F66A2-8C88-4678-A53B-2F9229357DEF}" srcOrd="0" destOrd="0" presId="urn:microsoft.com/office/officeart/2005/8/layout/hierarchy1"/>
    <dgm:cxn modelId="{CBA5BD50-CB28-4E00-8C52-05EFA39AAEEA}" type="presParOf" srcId="{658F66A2-8C88-4678-A53B-2F9229357DEF}" destId="{73876AA0-3F68-41DE-BB79-08CEAE02157A}" srcOrd="0" destOrd="0" presId="urn:microsoft.com/office/officeart/2005/8/layout/hierarchy1"/>
    <dgm:cxn modelId="{079930C2-EEAE-4699-B3C6-CF2A900E6BF1}" type="presParOf" srcId="{658F66A2-8C88-4678-A53B-2F9229357DEF}" destId="{8B53F6A7-3713-4BFE-832B-F043A7F89E50}" srcOrd="1" destOrd="0" presId="urn:microsoft.com/office/officeart/2005/8/layout/hierarchy1"/>
    <dgm:cxn modelId="{52CB36B7-D43E-4B14-82E5-0BD3C81A0002}" type="presParOf" srcId="{68160ED6-E2EC-4136-A396-8D4504B1B73D}" destId="{FC41458A-214B-40FD-89C8-1A88304C929F}" srcOrd="1" destOrd="0" presId="urn:microsoft.com/office/officeart/2005/8/layout/hierarchy1"/>
    <dgm:cxn modelId="{690D2AB0-9372-4C24-A701-A325130611EB}" type="presParOf" srcId="{CAD58211-5FE9-4C9B-A3FB-F5A52B5F0B5F}" destId="{545B04A5-F491-4275-88CA-FFAA29D76D45}" srcOrd="2" destOrd="0" presId="urn:microsoft.com/office/officeart/2005/8/layout/hierarchy1"/>
    <dgm:cxn modelId="{71FEC01C-D886-4C54-8E4C-85B8F0662244}" type="presParOf" srcId="{CAD58211-5FE9-4C9B-A3FB-F5A52B5F0B5F}" destId="{771A9B75-9BA8-43DE-80C8-C5CCF460DD19}" srcOrd="3" destOrd="0" presId="urn:microsoft.com/office/officeart/2005/8/layout/hierarchy1"/>
    <dgm:cxn modelId="{D84B10B6-5EEA-4BCB-9ACD-6CEAF5A4E7FD}" type="presParOf" srcId="{771A9B75-9BA8-43DE-80C8-C5CCF460DD19}" destId="{2BE14FA7-B829-4B50-90A1-6CA4D7791FA0}" srcOrd="0" destOrd="0" presId="urn:microsoft.com/office/officeart/2005/8/layout/hierarchy1"/>
    <dgm:cxn modelId="{47532ECA-98A6-4808-B3B3-94ED9BF4D488}" type="presParOf" srcId="{2BE14FA7-B829-4B50-90A1-6CA4D7791FA0}" destId="{99B5D3D4-1D31-4A36-8645-C7BB5B9A5D28}" srcOrd="0" destOrd="0" presId="urn:microsoft.com/office/officeart/2005/8/layout/hierarchy1"/>
    <dgm:cxn modelId="{5EEFD113-FDBB-4CFB-8449-8F39896879C4}" type="presParOf" srcId="{2BE14FA7-B829-4B50-90A1-6CA4D7791FA0}" destId="{4D5B7A0A-B3C1-45EA-A0E0-E7DF031911E6}" srcOrd="1" destOrd="0" presId="urn:microsoft.com/office/officeart/2005/8/layout/hierarchy1"/>
    <dgm:cxn modelId="{40F063FC-AB0E-4851-8B5E-993125EC95D5}" type="presParOf" srcId="{771A9B75-9BA8-43DE-80C8-C5CCF460DD19}" destId="{A6DE35E2-07DF-40AB-B314-89B7B90840D3}" srcOrd="1" destOrd="0" presId="urn:microsoft.com/office/officeart/2005/8/layout/hierarchy1"/>
    <dgm:cxn modelId="{D8706D9F-F068-46AF-8F58-611E75BA6B9A}" type="presParOf" srcId="{3E59714B-E7D2-4B60-887D-DF9EFB1622B4}" destId="{35403034-CBD7-4D65-859E-9296536B0E0A}" srcOrd="1" destOrd="0" presId="urn:microsoft.com/office/officeart/2005/8/layout/hierarchy1"/>
    <dgm:cxn modelId="{F025D75F-2D84-447F-B9FB-C2684C2DC712}" type="presParOf" srcId="{35403034-CBD7-4D65-859E-9296536B0E0A}" destId="{68BCD972-1D68-4EDA-891F-98491CC389CB}" srcOrd="0" destOrd="0" presId="urn:microsoft.com/office/officeart/2005/8/layout/hierarchy1"/>
    <dgm:cxn modelId="{D350FD65-C216-4221-AC4C-A8ACC0892494}" type="presParOf" srcId="{68BCD972-1D68-4EDA-891F-98491CC389CB}" destId="{5F192F57-6432-4347-9199-FA1A899B257B}" srcOrd="0" destOrd="0" presId="urn:microsoft.com/office/officeart/2005/8/layout/hierarchy1"/>
    <dgm:cxn modelId="{8C1E1D45-CA91-4E9A-81E3-9DE4CE2CC51C}" type="presParOf" srcId="{68BCD972-1D68-4EDA-891F-98491CC389CB}" destId="{98E674EB-0E9E-4B12-A188-5F9A61F0E4C3}" srcOrd="1" destOrd="0" presId="urn:microsoft.com/office/officeart/2005/8/layout/hierarchy1"/>
    <dgm:cxn modelId="{C8E52314-234B-4580-B575-F50B942E53A2}" type="presParOf" srcId="{35403034-CBD7-4D65-859E-9296536B0E0A}" destId="{D5D82FBF-C711-4A3B-8338-F3105E13090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605413-21A0-4752-8150-D18EB5DC9DE1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1868C41-600F-4DB0-90AF-3D3FB0465B33}">
      <dgm:prSet phldrT="[Текст]"/>
      <dgm:spPr/>
      <dgm:t>
        <a:bodyPr/>
        <a:lstStyle/>
        <a:p>
          <a:r>
            <a: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Завтрак</a:t>
          </a:r>
        </a:p>
      </dgm:t>
    </dgm:pt>
    <dgm:pt modelId="{60CB7E14-2E59-4922-BC2C-82636E615C4D}" type="parTrans" cxnId="{3797F2B0-63E8-4FAD-AF17-5FF10A207DFB}">
      <dgm:prSet/>
      <dgm:spPr/>
      <dgm:t>
        <a:bodyPr/>
        <a:lstStyle/>
        <a:p>
          <a:endParaRPr lang="ru-RU"/>
        </a:p>
      </dgm:t>
    </dgm:pt>
    <dgm:pt modelId="{C2C890B2-2ED0-4365-92E6-BE7673B05C2E}" type="sibTrans" cxnId="{3797F2B0-63E8-4FAD-AF17-5FF10A207DFB}">
      <dgm:prSet/>
      <dgm:spPr/>
      <dgm:t>
        <a:bodyPr/>
        <a:lstStyle/>
        <a:p>
          <a:endParaRPr lang="ru-RU"/>
        </a:p>
      </dgm:t>
    </dgm:pt>
    <dgm:pt modelId="{19D79DD6-8CAC-444F-BDF2-CD4C662FEF16}">
      <dgm:prSet phldrT="[Текст]"/>
      <dgm:spPr/>
      <dgm:t>
        <a:bodyPr/>
        <a:lstStyle/>
        <a:p>
          <a:r>
            <a:rPr lang="ru-RU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Витаминный завтрак</a:t>
          </a:r>
        </a:p>
      </dgm:t>
    </dgm:pt>
    <dgm:pt modelId="{B3AB9E12-E660-46E9-9211-54BAF512A396}" type="parTrans" cxnId="{2438A543-A72D-4A60-A360-0455C7E50BFD}">
      <dgm:prSet/>
      <dgm:spPr/>
      <dgm:t>
        <a:bodyPr/>
        <a:lstStyle/>
        <a:p>
          <a:endParaRPr lang="ru-RU"/>
        </a:p>
      </dgm:t>
    </dgm:pt>
    <dgm:pt modelId="{BCA864A0-B2C2-4E21-86A3-8262FBE2D536}" type="sibTrans" cxnId="{2438A543-A72D-4A60-A360-0455C7E50BFD}">
      <dgm:prSet/>
      <dgm:spPr/>
      <dgm:t>
        <a:bodyPr/>
        <a:lstStyle/>
        <a:p>
          <a:endParaRPr lang="ru-RU"/>
        </a:p>
      </dgm:t>
    </dgm:pt>
    <dgm:pt modelId="{0E78BAE9-58E6-4655-ACAF-1274840EC3AD}">
      <dgm:prSet phldrT="[Текст]"/>
      <dgm:spPr/>
      <dgm:t>
        <a:bodyPr/>
        <a:lstStyle/>
        <a:p>
          <a:r>
            <a: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Обед</a:t>
          </a:r>
        </a:p>
      </dgm:t>
    </dgm:pt>
    <dgm:pt modelId="{F250E68E-D89A-4528-A865-1D30B65296FF}" type="parTrans" cxnId="{7DCCAF88-60F0-4918-BF1A-E40E835EA1C7}">
      <dgm:prSet/>
      <dgm:spPr/>
      <dgm:t>
        <a:bodyPr/>
        <a:lstStyle/>
        <a:p>
          <a:endParaRPr lang="ru-RU"/>
        </a:p>
      </dgm:t>
    </dgm:pt>
    <dgm:pt modelId="{DA7F6642-7825-4B7E-A9C9-C57115B29609}" type="sibTrans" cxnId="{7DCCAF88-60F0-4918-BF1A-E40E835EA1C7}">
      <dgm:prSet/>
      <dgm:spPr/>
      <dgm:t>
        <a:bodyPr/>
        <a:lstStyle/>
        <a:p>
          <a:endParaRPr lang="ru-RU"/>
        </a:p>
      </dgm:t>
    </dgm:pt>
    <dgm:pt modelId="{24AAE677-BF24-45C4-B2C0-B1E6BB79D2EB}">
      <dgm:prSet/>
      <dgm:spPr/>
      <dgm:t>
        <a:bodyPr/>
        <a:lstStyle/>
        <a:p>
          <a:r>
            <a:rPr lang="ru-RU" b="1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Полдник</a:t>
          </a:r>
        </a:p>
      </dgm:t>
    </dgm:pt>
    <dgm:pt modelId="{F0FFA186-F09A-42AC-A49F-A3E7214457AC}" type="parTrans" cxnId="{4DCFA3C3-2E3B-44DD-80F7-3B3271F9710A}">
      <dgm:prSet/>
      <dgm:spPr/>
      <dgm:t>
        <a:bodyPr/>
        <a:lstStyle/>
        <a:p>
          <a:endParaRPr lang="ru-RU"/>
        </a:p>
      </dgm:t>
    </dgm:pt>
    <dgm:pt modelId="{3FFAB7CC-AC6D-4B85-8CCE-82E8420E7FC2}" type="sibTrans" cxnId="{4DCFA3C3-2E3B-44DD-80F7-3B3271F9710A}">
      <dgm:prSet/>
      <dgm:spPr/>
      <dgm:t>
        <a:bodyPr/>
        <a:lstStyle/>
        <a:p>
          <a:endParaRPr lang="ru-RU"/>
        </a:p>
      </dgm:t>
    </dgm:pt>
    <dgm:pt modelId="{06F72BAE-45FF-4124-9DB1-5AB277997665}">
      <dgm:prSet/>
      <dgm:spPr/>
      <dgm:t>
        <a:bodyPr/>
        <a:lstStyle/>
        <a:p>
          <a:r>
            <a:rPr lang="ru-RU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Ужин</a:t>
          </a:r>
        </a:p>
      </dgm:t>
    </dgm:pt>
    <dgm:pt modelId="{B36A5223-2066-4019-94B6-EB3728B5846C}" type="parTrans" cxnId="{7DE0CDED-CA21-43EA-8515-B2EB90A374A1}">
      <dgm:prSet/>
      <dgm:spPr/>
      <dgm:t>
        <a:bodyPr/>
        <a:lstStyle/>
        <a:p>
          <a:endParaRPr lang="ru-RU"/>
        </a:p>
      </dgm:t>
    </dgm:pt>
    <dgm:pt modelId="{471A119E-50E5-4643-93AA-42D0E9937237}" type="sibTrans" cxnId="{7DE0CDED-CA21-43EA-8515-B2EB90A374A1}">
      <dgm:prSet/>
      <dgm:spPr/>
      <dgm:t>
        <a:bodyPr/>
        <a:lstStyle/>
        <a:p>
          <a:endParaRPr lang="ru-RU"/>
        </a:p>
      </dgm:t>
    </dgm:pt>
    <dgm:pt modelId="{C765209A-C37D-4749-A976-3CC9378E7A17}">
      <dgm:prSet custT="1"/>
      <dgm:spPr/>
      <dgm:t>
        <a:bodyPr/>
        <a:lstStyle/>
        <a:p>
          <a:r>
            <a:rPr lang="ru-RU" sz="16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15.10-15.15</a:t>
          </a:r>
          <a:endParaRPr lang="ru-RU" sz="16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2059FAA8-FC46-4DEB-AFB2-83BD50EB5A28}" type="parTrans" cxnId="{A1F92451-BD94-4B93-A340-8CA6EA50B007}">
      <dgm:prSet/>
      <dgm:spPr/>
      <dgm:t>
        <a:bodyPr/>
        <a:lstStyle/>
        <a:p>
          <a:endParaRPr lang="ru-RU"/>
        </a:p>
      </dgm:t>
    </dgm:pt>
    <dgm:pt modelId="{A98DF615-FBD8-4DD7-9E4A-5F6ACE6B3E70}" type="sibTrans" cxnId="{A1F92451-BD94-4B93-A340-8CA6EA50B007}">
      <dgm:prSet/>
      <dgm:spPr/>
      <dgm:t>
        <a:bodyPr/>
        <a:lstStyle/>
        <a:p>
          <a:endParaRPr lang="ru-RU"/>
        </a:p>
      </dgm:t>
    </dgm:pt>
    <dgm:pt modelId="{1D82BE7A-BD21-4D2F-954B-2688EA591167}">
      <dgm:prSet custT="1"/>
      <dgm:spPr/>
      <dgm:t>
        <a:bodyPr/>
        <a:lstStyle/>
        <a:p>
          <a:r>
            <a:rPr lang="ru-RU" sz="1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8.15</a:t>
          </a:r>
          <a:r>
            <a:rPr lang="ru-RU" sz="18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-8.30</a:t>
          </a:r>
          <a:endParaRPr lang="ru-RU" sz="18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A6FEE39-7528-4D60-AAC1-EC2FF458C145}" type="parTrans" cxnId="{A1E214CC-AE73-4A15-9C30-09F47260260A}">
      <dgm:prSet/>
      <dgm:spPr/>
      <dgm:t>
        <a:bodyPr/>
        <a:lstStyle/>
        <a:p>
          <a:endParaRPr lang="ru-RU"/>
        </a:p>
      </dgm:t>
    </dgm:pt>
    <dgm:pt modelId="{A0D43903-8421-46B9-A3B2-5E5ED35BC402}" type="sibTrans" cxnId="{A1E214CC-AE73-4A15-9C30-09F47260260A}">
      <dgm:prSet/>
      <dgm:spPr/>
      <dgm:t>
        <a:bodyPr/>
        <a:lstStyle/>
        <a:p>
          <a:endParaRPr lang="ru-RU"/>
        </a:p>
      </dgm:t>
    </dgm:pt>
    <dgm:pt modelId="{C5CE14F5-69FE-4165-A477-0FAAF46AF6AC}">
      <dgm:prSet custT="1"/>
      <dgm:spPr/>
      <dgm:t>
        <a:bodyPr/>
        <a:lstStyle/>
        <a:p>
          <a:r>
            <a:rPr lang="ru-RU" sz="16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10.00-10.10</a:t>
          </a:r>
          <a:endParaRPr lang="ru-RU" sz="16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C8F4E1F-F9A1-4473-909B-5750CC0F66FB}" type="parTrans" cxnId="{FA2A9E4D-C193-4C63-8388-509D4FE409A6}">
      <dgm:prSet/>
      <dgm:spPr/>
      <dgm:t>
        <a:bodyPr/>
        <a:lstStyle/>
        <a:p>
          <a:endParaRPr lang="ru-RU"/>
        </a:p>
      </dgm:t>
    </dgm:pt>
    <dgm:pt modelId="{549C109F-D3B9-452F-B5B6-AA93B99FBC48}" type="sibTrans" cxnId="{FA2A9E4D-C193-4C63-8388-509D4FE409A6}">
      <dgm:prSet/>
      <dgm:spPr/>
      <dgm:t>
        <a:bodyPr/>
        <a:lstStyle/>
        <a:p>
          <a:endParaRPr lang="ru-RU"/>
        </a:p>
      </dgm:t>
    </dgm:pt>
    <dgm:pt modelId="{725DBD01-79AC-4E6D-84CD-5BFDF1A39630}">
      <dgm:prSet custT="1"/>
      <dgm:spPr/>
      <dgm:t>
        <a:bodyPr/>
        <a:lstStyle/>
        <a:p>
          <a:r>
            <a:rPr lang="ru-RU" sz="16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12.00-12.40</a:t>
          </a:r>
          <a:endParaRPr lang="ru-RU" sz="16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4F10523-F20D-44BB-A442-42990F4863AC}" type="parTrans" cxnId="{CBF13CD5-5864-47DF-9C77-4C4797DA11BB}">
      <dgm:prSet/>
      <dgm:spPr/>
      <dgm:t>
        <a:bodyPr/>
        <a:lstStyle/>
        <a:p>
          <a:endParaRPr lang="ru-RU"/>
        </a:p>
      </dgm:t>
    </dgm:pt>
    <dgm:pt modelId="{62589B2B-7958-40F0-8A97-ED4AA8CA35CC}" type="sibTrans" cxnId="{CBF13CD5-5864-47DF-9C77-4C4797DA11BB}">
      <dgm:prSet/>
      <dgm:spPr/>
      <dgm:t>
        <a:bodyPr/>
        <a:lstStyle/>
        <a:p>
          <a:endParaRPr lang="ru-RU"/>
        </a:p>
      </dgm:t>
    </dgm:pt>
    <dgm:pt modelId="{0410A422-19A3-4EBF-B100-4818B38BE125}">
      <dgm:prSet custT="1"/>
      <dgm:spPr/>
      <dgm:t>
        <a:bodyPr/>
        <a:lstStyle/>
        <a:p>
          <a:r>
            <a:rPr lang="ru-RU" sz="16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16.30 </a:t>
          </a:r>
          <a:r>
            <a:rPr lang="ru-RU" sz="1600" baseline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</a:t>
          </a:r>
          <a:r>
            <a:rPr lang="ru-RU" sz="1600" baseline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16.50</a:t>
          </a:r>
          <a:endParaRPr lang="ru-RU" sz="16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879EDA15-F382-4EEA-953F-018E5010F4A6}" type="parTrans" cxnId="{21B924DE-9EAF-4CF5-B8C1-4EC22CF64F22}">
      <dgm:prSet/>
      <dgm:spPr/>
      <dgm:t>
        <a:bodyPr/>
        <a:lstStyle/>
        <a:p>
          <a:endParaRPr lang="ru-RU"/>
        </a:p>
      </dgm:t>
    </dgm:pt>
    <dgm:pt modelId="{372759D9-DE05-4710-9C96-45B2D61EE8C3}" type="sibTrans" cxnId="{21B924DE-9EAF-4CF5-B8C1-4EC22CF64F22}">
      <dgm:prSet/>
      <dgm:spPr/>
      <dgm:t>
        <a:bodyPr/>
        <a:lstStyle/>
        <a:p>
          <a:endParaRPr lang="ru-RU"/>
        </a:p>
      </dgm:t>
    </dgm:pt>
    <dgm:pt modelId="{A2A05E18-0229-4EAA-95F0-B82988C8FCE3}" type="pres">
      <dgm:prSet presAssocID="{F1605413-21A0-4752-8150-D18EB5DC9DE1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751AD-D55A-4302-BEE4-A36A6E1BAAAB}" type="pres">
      <dgm:prSet presAssocID="{B1868C41-600F-4DB0-90AF-3D3FB0465B33}" presName="compNode" presStyleCnt="0"/>
      <dgm:spPr/>
    </dgm:pt>
    <dgm:pt modelId="{835CDF17-9E63-42F0-9FC8-0A2EF7BB8E3A}" type="pres">
      <dgm:prSet presAssocID="{B1868C41-600F-4DB0-90AF-3D3FB0465B33}" presName="childRect" presStyleLbl="bgAcc1" presStyleIdx="0" presStyleCnt="5" custScaleY="46317" custLinFactNeighborX="-3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82681-A38C-4588-9CC9-BA9FC1493176}" type="pres">
      <dgm:prSet presAssocID="{B1868C41-600F-4DB0-90AF-3D3FB0465B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E8AB2-4C4F-4A65-B630-85025C607091}" type="pres">
      <dgm:prSet presAssocID="{B1868C41-600F-4DB0-90AF-3D3FB0465B33}" presName="parentRect" presStyleLbl="alignNode1" presStyleIdx="0" presStyleCnt="5" custLinFactNeighborX="-1902" custLinFactNeighborY="-31595"/>
      <dgm:spPr/>
      <dgm:t>
        <a:bodyPr/>
        <a:lstStyle/>
        <a:p>
          <a:endParaRPr lang="ru-RU"/>
        </a:p>
      </dgm:t>
    </dgm:pt>
    <dgm:pt modelId="{50EA0D10-1E89-41C2-B34B-B2F75D97BCFF}" type="pres">
      <dgm:prSet presAssocID="{B1868C41-600F-4DB0-90AF-3D3FB0465B33}" presName="adorn" presStyleLbl="fgAccFollowNode1" presStyleIdx="0" presStyleCnt="5" custScaleX="148620" custScaleY="144637" custLinFactNeighborX="-54330" custLinFactNeighborY="-235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AB148A-76BA-4E8F-B25D-A2E57AED8349}" type="pres">
      <dgm:prSet presAssocID="{C2C890B2-2ED0-4365-92E6-BE7673B05C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1B7F52-9224-4903-ADE6-34759BE4766C}" type="pres">
      <dgm:prSet presAssocID="{19D79DD6-8CAC-444F-BDF2-CD4C662FEF16}" presName="compNode" presStyleCnt="0"/>
      <dgm:spPr/>
    </dgm:pt>
    <dgm:pt modelId="{93030298-4ED5-4FEF-AA60-3A63AC9A65AA}" type="pres">
      <dgm:prSet presAssocID="{19D79DD6-8CAC-444F-BDF2-CD4C662FEF16}" presName="childRect" presStyleLbl="bgAcc1" presStyleIdx="1" presStyleCnt="5" custScaleY="46655" custLinFactNeighborX="-658" custLinFactNeighborY="-5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B185D-08A8-4E2E-A74D-82283063C035}" type="pres">
      <dgm:prSet presAssocID="{19D79DD6-8CAC-444F-BDF2-CD4C662FEF1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BE8E-B317-475F-BF5C-E08773E1C126}" type="pres">
      <dgm:prSet presAssocID="{19D79DD6-8CAC-444F-BDF2-CD4C662FEF16}" presName="parentRect" presStyleLbl="alignNode1" presStyleIdx="1" presStyleCnt="5" custLinFactNeighborX="0" custLinFactNeighborY="-43025"/>
      <dgm:spPr/>
      <dgm:t>
        <a:bodyPr/>
        <a:lstStyle/>
        <a:p>
          <a:endParaRPr lang="ru-RU"/>
        </a:p>
      </dgm:t>
    </dgm:pt>
    <dgm:pt modelId="{3782D2B9-B39E-477D-98BE-5D9706DA3562}" type="pres">
      <dgm:prSet presAssocID="{19D79DD6-8CAC-444F-BDF2-CD4C662FEF16}" presName="adorn" presStyleLbl="fgAccFollowNode1" presStyleIdx="1" presStyleCnt="5" custScaleX="127166" custScaleY="129584" custLinFactNeighborX="-28185" custLinFactNeighborY="-1691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DDD318-FEAD-457A-9BB2-618E4EE03A7D}" type="pres">
      <dgm:prSet presAssocID="{BCA864A0-B2C2-4E21-86A3-8262FBE2D53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22A9DD-1681-4370-BFE8-92E03B360222}" type="pres">
      <dgm:prSet presAssocID="{0E78BAE9-58E6-4655-ACAF-1274840EC3AD}" presName="compNode" presStyleCnt="0"/>
      <dgm:spPr/>
    </dgm:pt>
    <dgm:pt modelId="{75ECCB9C-4A58-4B22-B124-0B079F3C09FA}" type="pres">
      <dgm:prSet presAssocID="{0E78BAE9-58E6-4655-ACAF-1274840EC3AD}" presName="childRect" presStyleLbl="bgAcc1" presStyleIdx="2" presStyleCnt="5" custScaleY="4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E933C-FAA7-463C-84B8-DA36B289BB1B}" type="pres">
      <dgm:prSet presAssocID="{0E78BAE9-58E6-4655-ACAF-1274840EC3A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2CF85-54FF-4CDB-823F-19C011E4C8D1}" type="pres">
      <dgm:prSet presAssocID="{0E78BAE9-58E6-4655-ACAF-1274840EC3AD}" presName="parentRect" presStyleLbl="alignNode1" presStyleIdx="2" presStyleCnt="5" custLinFactNeighborX="-658" custLinFactNeighborY="-38928"/>
      <dgm:spPr/>
      <dgm:t>
        <a:bodyPr/>
        <a:lstStyle/>
        <a:p>
          <a:endParaRPr lang="ru-RU"/>
        </a:p>
      </dgm:t>
    </dgm:pt>
    <dgm:pt modelId="{8257B025-3436-4DFF-AC85-2C314822FA8C}" type="pres">
      <dgm:prSet presAssocID="{0E78BAE9-58E6-4655-ACAF-1274840EC3AD}" presName="adorn" presStyleLbl="fgAccFollowNode1" presStyleIdx="2" presStyleCnt="5" custScaleX="156492" custScaleY="139290" custLinFactNeighborX="-43217" custLinFactNeighborY="-244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E21B4EC-8C3F-43D6-84EC-28FC8207D644}" type="pres">
      <dgm:prSet presAssocID="{DA7F6642-7825-4B7E-A9C9-C57115B2960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C3585D-C2A1-4646-8201-80E3224FB433}" type="pres">
      <dgm:prSet presAssocID="{24AAE677-BF24-45C4-B2C0-B1E6BB79D2EB}" presName="compNode" presStyleCnt="0"/>
      <dgm:spPr/>
    </dgm:pt>
    <dgm:pt modelId="{1E191C5F-D2C4-4646-A703-231E0CDBDD7D}" type="pres">
      <dgm:prSet presAssocID="{24AAE677-BF24-45C4-B2C0-B1E6BB79D2EB}" presName="childRect" presStyleLbl="bgAcc1" presStyleIdx="3" presStyleCnt="5" custScaleY="46860" custLinFactNeighborX="-3946" custLinFactNeighborY="-30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8E0F4-FA52-4528-B49E-98AC4BC15925}" type="pres">
      <dgm:prSet presAssocID="{24AAE677-BF24-45C4-B2C0-B1E6BB79D2E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92718-FB40-426F-8B23-67FC2F02E874}" type="pres">
      <dgm:prSet presAssocID="{24AAE677-BF24-45C4-B2C0-B1E6BB79D2EB}" presName="parentRect" presStyleLbl="alignNode1" presStyleIdx="3" presStyleCnt="5" custLinFactY="-8588" custLinFactNeighborX="-1315" custLinFactNeighborY="-100000"/>
      <dgm:spPr/>
      <dgm:t>
        <a:bodyPr/>
        <a:lstStyle/>
        <a:p>
          <a:endParaRPr lang="ru-RU"/>
        </a:p>
      </dgm:t>
    </dgm:pt>
    <dgm:pt modelId="{E2C951DF-AF64-459A-94E5-0E07F4AF0C58}" type="pres">
      <dgm:prSet presAssocID="{24AAE677-BF24-45C4-B2C0-B1E6BB79D2EB}" presName="adorn" presStyleLbl="fgAccFollowNode1" presStyleIdx="3" presStyleCnt="5" custScaleX="159466" custScaleY="147867" custLinFactNeighborX="-39122" custLinFactNeighborY="-7322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62F2B1D-A0B7-4AF2-9B1F-D44794D241FC}" type="pres">
      <dgm:prSet presAssocID="{3FFAB7CC-AC6D-4B85-8CCE-82E8420E7FC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5013ED-C4F9-45A9-8671-A8F1CDD96149}" type="pres">
      <dgm:prSet presAssocID="{06F72BAE-45FF-4124-9DB1-5AB277997665}" presName="compNode" presStyleCnt="0"/>
      <dgm:spPr/>
    </dgm:pt>
    <dgm:pt modelId="{CA0E00CA-E692-4F78-A636-B75C13037A57}" type="pres">
      <dgm:prSet presAssocID="{06F72BAE-45FF-4124-9DB1-5AB277997665}" presName="childRect" presStyleLbl="bgAcc1" presStyleIdx="4" presStyleCnt="5" custScaleY="43983" custLinFactNeighborX="-7526" custLinFactNeighborY="-30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B354-6414-4453-975A-6C1B19518FA8}" type="pres">
      <dgm:prSet presAssocID="{06F72BAE-45FF-4124-9DB1-5AB27799766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CB4EB-2784-40B0-941C-CD2CBCC62AE1}" type="pres">
      <dgm:prSet presAssocID="{06F72BAE-45FF-4124-9DB1-5AB277997665}" presName="parentRect" presStyleLbl="alignNode1" presStyleIdx="4" presStyleCnt="5" custLinFactY="-16052" custLinFactNeighborX="-8128" custLinFactNeighborY="-100000"/>
      <dgm:spPr/>
      <dgm:t>
        <a:bodyPr/>
        <a:lstStyle/>
        <a:p>
          <a:endParaRPr lang="ru-RU"/>
        </a:p>
      </dgm:t>
    </dgm:pt>
    <dgm:pt modelId="{34F04308-3F1C-4ED9-970F-424E919D24E5}" type="pres">
      <dgm:prSet presAssocID="{06F72BAE-45FF-4124-9DB1-5AB277997665}" presName="adorn" presStyleLbl="fgAccFollowNode1" presStyleIdx="4" presStyleCnt="5" custScaleX="167900" custScaleY="152296" custLinFactNeighborX="-83210" custLinFactNeighborY="-8514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81115D6-C517-4C8E-B373-9C3E943CC464}" type="presOf" srcId="{C765209A-C37D-4749-A976-3CC9378E7A17}" destId="{1E191C5F-D2C4-4646-A703-231E0CDBDD7D}" srcOrd="0" destOrd="0" presId="urn:microsoft.com/office/officeart/2005/8/layout/bList2"/>
    <dgm:cxn modelId="{A1E214CC-AE73-4A15-9C30-09F47260260A}" srcId="{B1868C41-600F-4DB0-90AF-3D3FB0465B33}" destId="{1D82BE7A-BD21-4D2F-954B-2688EA591167}" srcOrd="0" destOrd="0" parTransId="{5A6FEE39-7528-4D60-AAC1-EC2FF458C145}" sibTransId="{A0D43903-8421-46B9-A3B2-5E5ED35BC402}"/>
    <dgm:cxn modelId="{7DE0CDED-CA21-43EA-8515-B2EB90A374A1}" srcId="{F1605413-21A0-4752-8150-D18EB5DC9DE1}" destId="{06F72BAE-45FF-4124-9DB1-5AB277997665}" srcOrd="4" destOrd="0" parTransId="{B36A5223-2066-4019-94B6-EB3728B5846C}" sibTransId="{471A119E-50E5-4643-93AA-42D0E9937237}"/>
    <dgm:cxn modelId="{BBB61118-9F49-4C5B-9277-0E1E5FCA379E}" type="presOf" srcId="{24AAE677-BF24-45C4-B2C0-B1E6BB79D2EB}" destId="{A558E0F4-FA52-4528-B49E-98AC4BC15925}" srcOrd="0" destOrd="0" presId="urn:microsoft.com/office/officeart/2005/8/layout/bList2"/>
    <dgm:cxn modelId="{E792F72D-C645-4CDE-B7D8-FA32E92B51A8}" type="presOf" srcId="{C2C890B2-2ED0-4365-92E6-BE7673B05C2E}" destId="{63AB148A-76BA-4E8F-B25D-A2E57AED8349}" srcOrd="0" destOrd="0" presId="urn:microsoft.com/office/officeart/2005/8/layout/bList2"/>
    <dgm:cxn modelId="{4DCFA3C3-2E3B-44DD-80F7-3B3271F9710A}" srcId="{F1605413-21A0-4752-8150-D18EB5DC9DE1}" destId="{24AAE677-BF24-45C4-B2C0-B1E6BB79D2EB}" srcOrd="3" destOrd="0" parTransId="{F0FFA186-F09A-42AC-A49F-A3E7214457AC}" sibTransId="{3FFAB7CC-AC6D-4B85-8CCE-82E8420E7FC2}"/>
    <dgm:cxn modelId="{8697E646-BC2C-4049-AB31-63DBCFFA0173}" type="presOf" srcId="{06F72BAE-45FF-4124-9DB1-5AB277997665}" destId="{49AAB354-6414-4453-975A-6C1B19518FA8}" srcOrd="0" destOrd="0" presId="urn:microsoft.com/office/officeart/2005/8/layout/bList2"/>
    <dgm:cxn modelId="{F1839140-3233-43E6-92A9-C4027D7271FD}" type="presOf" srcId="{B1868C41-600F-4DB0-90AF-3D3FB0465B33}" destId="{288E8AB2-4C4F-4A65-B630-85025C607091}" srcOrd="1" destOrd="0" presId="urn:microsoft.com/office/officeart/2005/8/layout/bList2"/>
    <dgm:cxn modelId="{1F0F635A-C4C9-4A11-94CE-8AA8A9B59AB3}" type="presOf" srcId="{1D82BE7A-BD21-4D2F-954B-2688EA591167}" destId="{835CDF17-9E63-42F0-9FC8-0A2EF7BB8E3A}" srcOrd="0" destOrd="0" presId="urn:microsoft.com/office/officeart/2005/8/layout/bList2"/>
    <dgm:cxn modelId="{48530924-CA5C-4D8C-B6CC-E6DC54040A6D}" type="presOf" srcId="{0E78BAE9-58E6-4655-ACAF-1274840EC3AD}" destId="{7E8E933C-FAA7-463C-84B8-DA36B289BB1B}" srcOrd="0" destOrd="0" presId="urn:microsoft.com/office/officeart/2005/8/layout/bList2"/>
    <dgm:cxn modelId="{E1051645-D244-45FB-AF3F-092F8E0BEA38}" type="presOf" srcId="{DA7F6642-7825-4B7E-A9C9-C57115B29609}" destId="{1E21B4EC-8C3F-43D6-84EC-28FC8207D644}" srcOrd="0" destOrd="0" presId="urn:microsoft.com/office/officeart/2005/8/layout/bList2"/>
    <dgm:cxn modelId="{4DA1BA00-EA52-4C03-91CA-061C6D82956C}" type="presOf" srcId="{BCA864A0-B2C2-4E21-86A3-8262FBE2D536}" destId="{94DDD318-FEAD-457A-9BB2-618E4EE03A7D}" srcOrd="0" destOrd="0" presId="urn:microsoft.com/office/officeart/2005/8/layout/bList2"/>
    <dgm:cxn modelId="{CBF13CD5-5864-47DF-9C77-4C4797DA11BB}" srcId="{0E78BAE9-58E6-4655-ACAF-1274840EC3AD}" destId="{725DBD01-79AC-4E6D-84CD-5BFDF1A39630}" srcOrd="0" destOrd="0" parTransId="{14F10523-F20D-44BB-A442-42990F4863AC}" sibTransId="{62589B2B-7958-40F0-8A97-ED4AA8CA35CC}"/>
    <dgm:cxn modelId="{3797F2B0-63E8-4FAD-AF17-5FF10A207DFB}" srcId="{F1605413-21A0-4752-8150-D18EB5DC9DE1}" destId="{B1868C41-600F-4DB0-90AF-3D3FB0465B33}" srcOrd="0" destOrd="0" parTransId="{60CB7E14-2E59-4922-BC2C-82636E615C4D}" sibTransId="{C2C890B2-2ED0-4365-92E6-BE7673B05C2E}"/>
    <dgm:cxn modelId="{46635AB6-0EEA-4047-8E13-4E567E24A2C7}" type="presOf" srcId="{0E78BAE9-58E6-4655-ACAF-1274840EC3AD}" destId="{9CE2CF85-54FF-4CDB-823F-19C011E4C8D1}" srcOrd="1" destOrd="0" presId="urn:microsoft.com/office/officeart/2005/8/layout/bList2"/>
    <dgm:cxn modelId="{7DCCAF88-60F0-4918-BF1A-E40E835EA1C7}" srcId="{F1605413-21A0-4752-8150-D18EB5DC9DE1}" destId="{0E78BAE9-58E6-4655-ACAF-1274840EC3AD}" srcOrd="2" destOrd="0" parTransId="{F250E68E-D89A-4528-A865-1D30B65296FF}" sibTransId="{DA7F6642-7825-4B7E-A9C9-C57115B29609}"/>
    <dgm:cxn modelId="{2438A543-A72D-4A60-A360-0455C7E50BFD}" srcId="{F1605413-21A0-4752-8150-D18EB5DC9DE1}" destId="{19D79DD6-8CAC-444F-BDF2-CD4C662FEF16}" srcOrd="1" destOrd="0" parTransId="{B3AB9E12-E660-46E9-9211-54BAF512A396}" sibTransId="{BCA864A0-B2C2-4E21-86A3-8262FBE2D536}"/>
    <dgm:cxn modelId="{6C3B7D57-430F-480E-8165-A4A9DF5CE9C1}" type="presOf" srcId="{725DBD01-79AC-4E6D-84CD-5BFDF1A39630}" destId="{75ECCB9C-4A58-4B22-B124-0B079F3C09FA}" srcOrd="0" destOrd="0" presId="urn:microsoft.com/office/officeart/2005/8/layout/bList2"/>
    <dgm:cxn modelId="{11361A7C-23D9-4201-8D4A-02C8D3572D60}" type="presOf" srcId="{B1868C41-600F-4DB0-90AF-3D3FB0465B33}" destId="{7D382681-A38C-4588-9CC9-BA9FC1493176}" srcOrd="0" destOrd="0" presId="urn:microsoft.com/office/officeart/2005/8/layout/bList2"/>
    <dgm:cxn modelId="{981A3518-8EB1-4E61-AD1D-B3FC18434AFD}" type="presOf" srcId="{F1605413-21A0-4752-8150-D18EB5DC9DE1}" destId="{A2A05E18-0229-4EAA-95F0-B82988C8FCE3}" srcOrd="0" destOrd="0" presId="urn:microsoft.com/office/officeart/2005/8/layout/bList2"/>
    <dgm:cxn modelId="{21B924DE-9EAF-4CF5-B8C1-4EC22CF64F22}" srcId="{06F72BAE-45FF-4124-9DB1-5AB277997665}" destId="{0410A422-19A3-4EBF-B100-4818B38BE125}" srcOrd="0" destOrd="0" parTransId="{879EDA15-F382-4EEA-953F-018E5010F4A6}" sibTransId="{372759D9-DE05-4710-9C96-45B2D61EE8C3}"/>
    <dgm:cxn modelId="{3DA58561-BC3B-4D18-8576-0BFA1631CE7D}" type="presOf" srcId="{19D79DD6-8CAC-444F-BDF2-CD4C662FEF16}" destId="{C73B185D-08A8-4E2E-A74D-82283063C035}" srcOrd="0" destOrd="0" presId="urn:microsoft.com/office/officeart/2005/8/layout/bList2"/>
    <dgm:cxn modelId="{E2CF9818-271F-4C35-9A36-5C52A19D1124}" type="presOf" srcId="{C5CE14F5-69FE-4165-A477-0FAAF46AF6AC}" destId="{93030298-4ED5-4FEF-AA60-3A63AC9A65AA}" srcOrd="0" destOrd="0" presId="urn:microsoft.com/office/officeart/2005/8/layout/bList2"/>
    <dgm:cxn modelId="{4318D4BB-DB62-4DDE-8A34-C37F6E0D62BD}" type="presOf" srcId="{3FFAB7CC-AC6D-4B85-8CCE-82E8420E7FC2}" destId="{562F2B1D-A0B7-4AF2-9B1F-D44794D241FC}" srcOrd="0" destOrd="0" presId="urn:microsoft.com/office/officeart/2005/8/layout/bList2"/>
    <dgm:cxn modelId="{15A54B57-EE0A-4155-90A4-D74087C8397D}" type="presOf" srcId="{19D79DD6-8CAC-444F-BDF2-CD4C662FEF16}" destId="{CB76BE8E-B317-475F-BF5C-E08773E1C126}" srcOrd="1" destOrd="0" presId="urn:microsoft.com/office/officeart/2005/8/layout/bList2"/>
    <dgm:cxn modelId="{FA2A9E4D-C193-4C63-8388-509D4FE409A6}" srcId="{19D79DD6-8CAC-444F-BDF2-CD4C662FEF16}" destId="{C5CE14F5-69FE-4165-A477-0FAAF46AF6AC}" srcOrd="0" destOrd="0" parTransId="{1C8F4E1F-F9A1-4473-909B-5750CC0F66FB}" sibTransId="{549C109F-D3B9-452F-B5B6-AA93B99FBC48}"/>
    <dgm:cxn modelId="{B51B007F-E671-4B4D-AFB2-AC4511D91C0A}" type="presOf" srcId="{0410A422-19A3-4EBF-B100-4818B38BE125}" destId="{CA0E00CA-E692-4F78-A636-B75C13037A57}" srcOrd="0" destOrd="0" presId="urn:microsoft.com/office/officeart/2005/8/layout/bList2"/>
    <dgm:cxn modelId="{517A6250-B865-48D0-91E3-D0B0A80F4906}" type="presOf" srcId="{24AAE677-BF24-45C4-B2C0-B1E6BB79D2EB}" destId="{3D192718-FB40-426F-8B23-67FC2F02E874}" srcOrd="1" destOrd="0" presId="urn:microsoft.com/office/officeart/2005/8/layout/bList2"/>
    <dgm:cxn modelId="{CB7DEBF6-4D8B-4CAD-9A24-38D5963E03BC}" type="presOf" srcId="{06F72BAE-45FF-4124-9DB1-5AB277997665}" destId="{DE2CB4EB-2784-40B0-941C-CD2CBCC62AE1}" srcOrd="1" destOrd="0" presId="urn:microsoft.com/office/officeart/2005/8/layout/bList2"/>
    <dgm:cxn modelId="{A1F92451-BD94-4B93-A340-8CA6EA50B007}" srcId="{24AAE677-BF24-45C4-B2C0-B1E6BB79D2EB}" destId="{C765209A-C37D-4749-A976-3CC9378E7A17}" srcOrd="0" destOrd="0" parTransId="{2059FAA8-FC46-4DEB-AFB2-83BD50EB5A28}" sibTransId="{A98DF615-FBD8-4DD7-9E4A-5F6ACE6B3E70}"/>
    <dgm:cxn modelId="{0EF9BC4F-8E5F-45B3-9AFF-7EB5FEBD8B1D}" type="presParOf" srcId="{A2A05E18-0229-4EAA-95F0-B82988C8FCE3}" destId="{E3F751AD-D55A-4302-BEE4-A36A6E1BAAAB}" srcOrd="0" destOrd="0" presId="urn:microsoft.com/office/officeart/2005/8/layout/bList2"/>
    <dgm:cxn modelId="{69FFFFD0-4D8C-4352-98C4-93E0F3FDC229}" type="presParOf" srcId="{E3F751AD-D55A-4302-BEE4-A36A6E1BAAAB}" destId="{835CDF17-9E63-42F0-9FC8-0A2EF7BB8E3A}" srcOrd="0" destOrd="0" presId="urn:microsoft.com/office/officeart/2005/8/layout/bList2"/>
    <dgm:cxn modelId="{844E1E64-D37C-4F31-BE4E-75F3DEA0FDFC}" type="presParOf" srcId="{E3F751AD-D55A-4302-BEE4-A36A6E1BAAAB}" destId="{7D382681-A38C-4588-9CC9-BA9FC1493176}" srcOrd="1" destOrd="0" presId="urn:microsoft.com/office/officeart/2005/8/layout/bList2"/>
    <dgm:cxn modelId="{D1C36A34-658F-4AF6-86E5-E796B695C63C}" type="presParOf" srcId="{E3F751AD-D55A-4302-BEE4-A36A6E1BAAAB}" destId="{288E8AB2-4C4F-4A65-B630-85025C607091}" srcOrd="2" destOrd="0" presId="urn:microsoft.com/office/officeart/2005/8/layout/bList2"/>
    <dgm:cxn modelId="{91981B7B-D2D8-4C36-94DB-D00B834B9DC7}" type="presParOf" srcId="{E3F751AD-D55A-4302-BEE4-A36A6E1BAAAB}" destId="{50EA0D10-1E89-41C2-B34B-B2F75D97BCFF}" srcOrd="3" destOrd="0" presId="urn:microsoft.com/office/officeart/2005/8/layout/bList2"/>
    <dgm:cxn modelId="{C15FA8D9-3668-4361-BF28-A2D80C1E5CBD}" type="presParOf" srcId="{A2A05E18-0229-4EAA-95F0-B82988C8FCE3}" destId="{63AB148A-76BA-4E8F-B25D-A2E57AED8349}" srcOrd="1" destOrd="0" presId="urn:microsoft.com/office/officeart/2005/8/layout/bList2"/>
    <dgm:cxn modelId="{903CFF80-7954-4B1E-AAF6-5A4A6971B244}" type="presParOf" srcId="{A2A05E18-0229-4EAA-95F0-B82988C8FCE3}" destId="{DF1B7F52-9224-4903-ADE6-34759BE4766C}" srcOrd="2" destOrd="0" presId="urn:microsoft.com/office/officeart/2005/8/layout/bList2"/>
    <dgm:cxn modelId="{4364610E-045A-4459-A411-7D990DAAFAF7}" type="presParOf" srcId="{DF1B7F52-9224-4903-ADE6-34759BE4766C}" destId="{93030298-4ED5-4FEF-AA60-3A63AC9A65AA}" srcOrd="0" destOrd="0" presId="urn:microsoft.com/office/officeart/2005/8/layout/bList2"/>
    <dgm:cxn modelId="{A1A84763-237C-4DA9-B4E2-64AFB60B9426}" type="presParOf" srcId="{DF1B7F52-9224-4903-ADE6-34759BE4766C}" destId="{C73B185D-08A8-4E2E-A74D-82283063C035}" srcOrd="1" destOrd="0" presId="urn:microsoft.com/office/officeart/2005/8/layout/bList2"/>
    <dgm:cxn modelId="{0E2FE909-AC49-4AFF-891D-E082EE3A1704}" type="presParOf" srcId="{DF1B7F52-9224-4903-ADE6-34759BE4766C}" destId="{CB76BE8E-B317-475F-BF5C-E08773E1C126}" srcOrd="2" destOrd="0" presId="urn:microsoft.com/office/officeart/2005/8/layout/bList2"/>
    <dgm:cxn modelId="{BCF5075A-5039-47FC-816D-26E6F7EEA1A9}" type="presParOf" srcId="{DF1B7F52-9224-4903-ADE6-34759BE4766C}" destId="{3782D2B9-B39E-477D-98BE-5D9706DA3562}" srcOrd="3" destOrd="0" presId="urn:microsoft.com/office/officeart/2005/8/layout/bList2"/>
    <dgm:cxn modelId="{D1024E77-0CC4-4AF7-BD34-D203CDDDCA08}" type="presParOf" srcId="{A2A05E18-0229-4EAA-95F0-B82988C8FCE3}" destId="{94DDD318-FEAD-457A-9BB2-618E4EE03A7D}" srcOrd="3" destOrd="0" presId="urn:microsoft.com/office/officeart/2005/8/layout/bList2"/>
    <dgm:cxn modelId="{92AE09B7-C8B8-4F61-A552-1B64A58119AD}" type="presParOf" srcId="{A2A05E18-0229-4EAA-95F0-B82988C8FCE3}" destId="{0522A9DD-1681-4370-BFE8-92E03B360222}" srcOrd="4" destOrd="0" presId="urn:microsoft.com/office/officeart/2005/8/layout/bList2"/>
    <dgm:cxn modelId="{870D4B85-CCC3-4B98-A13C-A55706638BB7}" type="presParOf" srcId="{0522A9DD-1681-4370-BFE8-92E03B360222}" destId="{75ECCB9C-4A58-4B22-B124-0B079F3C09FA}" srcOrd="0" destOrd="0" presId="urn:microsoft.com/office/officeart/2005/8/layout/bList2"/>
    <dgm:cxn modelId="{3ABB6287-3994-4DE5-817C-CF519249F505}" type="presParOf" srcId="{0522A9DD-1681-4370-BFE8-92E03B360222}" destId="{7E8E933C-FAA7-463C-84B8-DA36B289BB1B}" srcOrd="1" destOrd="0" presId="urn:microsoft.com/office/officeart/2005/8/layout/bList2"/>
    <dgm:cxn modelId="{D82C341E-B65A-44BE-BA3E-633E5E49CAEE}" type="presParOf" srcId="{0522A9DD-1681-4370-BFE8-92E03B360222}" destId="{9CE2CF85-54FF-4CDB-823F-19C011E4C8D1}" srcOrd="2" destOrd="0" presId="urn:microsoft.com/office/officeart/2005/8/layout/bList2"/>
    <dgm:cxn modelId="{5C98FC10-C078-466C-A869-571041201CDE}" type="presParOf" srcId="{0522A9DD-1681-4370-BFE8-92E03B360222}" destId="{8257B025-3436-4DFF-AC85-2C314822FA8C}" srcOrd="3" destOrd="0" presId="urn:microsoft.com/office/officeart/2005/8/layout/bList2"/>
    <dgm:cxn modelId="{B285F88A-6728-4079-8C27-E2AB18C80E9B}" type="presParOf" srcId="{A2A05E18-0229-4EAA-95F0-B82988C8FCE3}" destId="{1E21B4EC-8C3F-43D6-84EC-28FC8207D644}" srcOrd="5" destOrd="0" presId="urn:microsoft.com/office/officeart/2005/8/layout/bList2"/>
    <dgm:cxn modelId="{4FE5D5F6-AA48-4568-B708-CD3A182DB658}" type="presParOf" srcId="{A2A05E18-0229-4EAA-95F0-B82988C8FCE3}" destId="{B6C3585D-C2A1-4646-8201-80E3224FB433}" srcOrd="6" destOrd="0" presId="urn:microsoft.com/office/officeart/2005/8/layout/bList2"/>
    <dgm:cxn modelId="{86207995-0143-46AF-B353-63A075FED3C1}" type="presParOf" srcId="{B6C3585D-C2A1-4646-8201-80E3224FB433}" destId="{1E191C5F-D2C4-4646-A703-231E0CDBDD7D}" srcOrd="0" destOrd="0" presId="urn:microsoft.com/office/officeart/2005/8/layout/bList2"/>
    <dgm:cxn modelId="{AE43A7F2-714A-4B08-9B0B-832D600B2CC4}" type="presParOf" srcId="{B6C3585D-C2A1-4646-8201-80E3224FB433}" destId="{A558E0F4-FA52-4528-B49E-98AC4BC15925}" srcOrd="1" destOrd="0" presId="urn:microsoft.com/office/officeart/2005/8/layout/bList2"/>
    <dgm:cxn modelId="{642EC013-89BB-46D4-B5E4-CDCAC55AE5FD}" type="presParOf" srcId="{B6C3585D-C2A1-4646-8201-80E3224FB433}" destId="{3D192718-FB40-426F-8B23-67FC2F02E874}" srcOrd="2" destOrd="0" presId="urn:microsoft.com/office/officeart/2005/8/layout/bList2"/>
    <dgm:cxn modelId="{5FB838FE-A9BB-4F74-8078-B580B14F94C5}" type="presParOf" srcId="{B6C3585D-C2A1-4646-8201-80E3224FB433}" destId="{E2C951DF-AF64-459A-94E5-0E07F4AF0C58}" srcOrd="3" destOrd="0" presId="urn:microsoft.com/office/officeart/2005/8/layout/bList2"/>
    <dgm:cxn modelId="{1FCAB8C5-0D4D-4E2B-8D06-7598A69411FA}" type="presParOf" srcId="{A2A05E18-0229-4EAA-95F0-B82988C8FCE3}" destId="{562F2B1D-A0B7-4AF2-9B1F-D44794D241FC}" srcOrd="7" destOrd="0" presId="urn:microsoft.com/office/officeart/2005/8/layout/bList2"/>
    <dgm:cxn modelId="{94E9F19F-3BE2-474E-A0CE-BA2F51DE3D8F}" type="presParOf" srcId="{A2A05E18-0229-4EAA-95F0-B82988C8FCE3}" destId="{6A5013ED-C4F9-45A9-8671-A8F1CDD96149}" srcOrd="8" destOrd="0" presId="urn:microsoft.com/office/officeart/2005/8/layout/bList2"/>
    <dgm:cxn modelId="{DFB9ECD7-F0EE-488F-A629-DAF64AFD6987}" type="presParOf" srcId="{6A5013ED-C4F9-45A9-8671-A8F1CDD96149}" destId="{CA0E00CA-E692-4F78-A636-B75C13037A57}" srcOrd="0" destOrd="0" presId="urn:microsoft.com/office/officeart/2005/8/layout/bList2"/>
    <dgm:cxn modelId="{24C72511-B7FE-42CA-8927-05F4044FF873}" type="presParOf" srcId="{6A5013ED-C4F9-45A9-8671-A8F1CDD96149}" destId="{49AAB354-6414-4453-975A-6C1B19518FA8}" srcOrd="1" destOrd="0" presId="urn:microsoft.com/office/officeart/2005/8/layout/bList2"/>
    <dgm:cxn modelId="{8573E002-FA8E-4952-9FD3-59B0DED63231}" type="presParOf" srcId="{6A5013ED-C4F9-45A9-8671-A8F1CDD96149}" destId="{DE2CB4EB-2784-40B0-941C-CD2CBCC62AE1}" srcOrd="2" destOrd="0" presId="urn:microsoft.com/office/officeart/2005/8/layout/bList2"/>
    <dgm:cxn modelId="{2969BA82-021E-4F3B-87A3-04E8960F9A81}" type="presParOf" srcId="{6A5013ED-C4F9-45A9-8671-A8F1CDD96149}" destId="{34F04308-3F1C-4ED9-970F-424E919D24E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F5AF0-1627-4822-BDBB-2E36CD2199B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06E532-FC41-4198-B020-1E4662B68A13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игровая</a:t>
          </a:r>
          <a:endParaRPr lang="ru-RU" sz="1200" b="1" dirty="0"/>
        </a:p>
      </dgm:t>
    </dgm:pt>
    <dgm:pt modelId="{C0D3DBC3-77CC-4650-B110-24734CA48EE9}" type="par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86D862B6-3EC0-41B5-AA23-17A0B8E2626E}" type="sibTrans" cxnId="{DAC5DD65-9216-4377-85EC-A08BDC37BB5A}">
      <dgm:prSet/>
      <dgm:spPr/>
      <dgm:t>
        <a:bodyPr/>
        <a:lstStyle/>
        <a:p>
          <a:endParaRPr lang="ru-RU" sz="1200" b="1"/>
        </a:p>
      </dgm:t>
    </dgm:pt>
    <dgm:pt modelId="{68AF8CF1-34F9-4FEB-89A4-6DEFAC70EC4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коммуникативная</a:t>
          </a:r>
          <a:endParaRPr lang="ru-RU" sz="1200" b="1" dirty="0"/>
        </a:p>
      </dgm:t>
    </dgm:pt>
    <dgm:pt modelId="{982D4651-27AF-4AEB-8492-F65A159897B3}" type="par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B1653A27-1E9D-4AC6-8C57-20264CF5A394}" type="sibTrans" cxnId="{1A3F8F21-5CD5-430A-B5BF-8E1F05ACD22E}">
      <dgm:prSet/>
      <dgm:spPr/>
      <dgm:t>
        <a:bodyPr/>
        <a:lstStyle/>
        <a:p>
          <a:endParaRPr lang="ru-RU" sz="1200" b="1"/>
        </a:p>
      </dgm:t>
    </dgm:pt>
    <dgm:pt modelId="{2429EB5B-85BD-43A3-AE37-939EC88A784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познавательно-исследовательская</a:t>
          </a:r>
          <a:endParaRPr lang="ru-RU" sz="1200" b="1" dirty="0"/>
        </a:p>
      </dgm:t>
    </dgm:pt>
    <dgm:pt modelId="{FFEEF433-7F33-4523-A017-83724C906E1D}" type="par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5F100A93-A993-4934-A4D0-A796AF306159}" type="sibTrans" cxnId="{1C0E3AE2-9DC7-4FE4-B5B7-983CB1833687}">
      <dgm:prSet/>
      <dgm:spPr/>
      <dgm:t>
        <a:bodyPr/>
        <a:lstStyle/>
        <a:p>
          <a:endParaRPr lang="ru-RU" sz="1200" b="1"/>
        </a:p>
      </dgm:t>
    </dgm:pt>
    <dgm:pt modelId="{2C22A4B2-8015-4B2A-AC4A-498D8FF9180A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восприятие художественной литературы и фольклора</a:t>
          </a:r>
          <a:endParaRPr lang="ru-RU" sz="1200" b="1" dirty="0"/>
        </a:p>
      </dgm:t>
    </dgm:pt>
    <dgm:pt modelId="{DB64ED1F-4C95-4F0A-9CC5-FC5FE6C7406B}" type="par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FBDC97E8-9512-4C23-867D-161F684EB095}" type="sibTrans" cxnId="{8ED188B1-07BC-4E19-824A-B41787A4038D}">
      <dgm:prSet/>
      <dgm:spPr/>
      <dgm:t>
        <a:bodyPr/>
        <a:lstStyle/>
        <a:p>
          <a:endParaRPr lang="ru-RU" sz="1200" b="1"/>
        </a:p>
      </dgm:t>
    </dgm:pt>
    <dgm:pt modelId="{277B4CA1-32B1-4651-97AD-009B7AC81E5B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конструирование из разного материала</a:t>
          </a:r>
          <a:endParaRPr lang="ru-RU" sz="1200" b="1" dirty="0"/>
        </a:p>
      </dgm:t>
    </dgm:pt>
    <dgm:pt modelId="{A6128697-8ED2-4BEA-8797-69D4D10555A0}" type="par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754A814F-8FF3-49B5-A758-9C8412D2CBC0}" type="sibTrans" cxnId="{99CEF76C-E689-40D7-A79E-BF390B0B5BF7}">
      <dgm:prSet/>
      <dgm:spPr/>
      <dgm:t>
        <a:bodyPr/>
        <a:lstStyle/>
        <a:p>
          <a:endParaRPr lang="ru-RU" sz="1200" b="1"/>
        </a:p>
      </dgm:t>
    </dgm:pt>
    <dgm:pt modelId="{CB31023F-0273-4A0F-B548-1CCC888840F9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изобразительная</a:t>
          </a:r>
          <a:endParaRPr lang="ru-RU" sz="1200" b="1" dirty="0"/>
        </a:p>
      </dgm:t>
    </dgm:pt>
    <dgm:pt modelId="{E5E4FC19-6B52-49E6-8856-D91B46010C7B}" type="par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A9154590-9680-4FA6-9138-F3992232BAD6}" type="sibTrans" cxnId="{0977784D-EC6E-437C-BF97-C78D19A617B1}">
      <dgm:prSet/>
      <dgm:spPr/>
      <dgm:t>
        <a:bodyPr/>
        <a:lstStyle/>
        <a:p>
          <a:endParaRPr lang="ru-RU" sz="1200" b="1"/>
        </a:p>
      </dgm:t>
    </dgm:pt>
    <dgm:pt modelId="{2F6A93F4-FA1B-4F7D-B472-67B0EC163132}">
      <dgm:prSet phldrT="[Текст]" custT="1"/>
      <dgm:spPr/>
      <dgm:t>
        <a:bodyPr/>
        <a:lstStyle/>
        <a:p>
          <a:r>
            <a:rPr lang="ru-RU" sz="1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музыкальная</a:t>
          </a:r>
          <a:endParaRPr lang="ru-RU" sz="1200" b="1" dirty="0"/>
        </a:p>
      </dgm:t>
    </dgm:pt>
    <dgm:pt modelId="{7FDFAE4E-3371-4C79-8B39-B3C2A884498B}" type="par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A4F7369A-A4F9-4A0A-B2C0-89BAE0F4FA0B}" type="sibTrans" cxnId="{C2B03883-CF52-479D-83AF-D9721643D5A3}">
      <dgm:prSet/>
      <dgm:spPr/>
      <dgm:t>
        <a:bodyPr/>
        <a:lstStyle/>
        <a:p>
          <a:endParaRPr lang="ru-RU" sz="1200" b="1"/>
        </a:p>
      </dgm:t>
    </dgm:pt>
    <dgm:pt modelId="{DFD9A8AC-30AA-4682-A1DE-EB70E9AC9CAD}">
      <dgm:prSet phldrT="[Текст]" custT="1"/>
      <dgm:spPr/>
      <dgm:t>
        <a:bodyPr/>
        <a:lstStyle/>
        <a:p>
          <a:r>
            <a:rPr lang="ru-RU" sz="1200" b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двигательная </a:t>
          </a:r>
          <a:endParaRPr lang="ru-RU" sz="1200" b="1" dirty="0"/>
        </a:p>
      </dgm:t>
    </dgm:pt>
    <dgm:pt modelId="{4121157C-08BA-4806-8274-474BDA5C6CC5}" type="par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66B1B5D9-D426-4025-99EF-1E3E93BA0552}" type="sibTrans" cxnId="{CD58586F-E0AC-4FD8-853A-0EB3AB0C59F0}">
      <dgm:prSet/>
      <dgm:spPr/>
      <dgm:t>
        <a:bodyPr/>
        <a:lstStyle/>
        <a:p>
          <a:endParaRPr lang="ru-RU" sz="1200" b="1"/>
        </a:p>
      </dgm:t>
    </dgm:pt>
    <dgm:pt modelId="{35CD5E82-86C5-4FA4-AB67-F7D91AB4D310}" type="pres">
      <dgm:prSet presAssocID="{D50F5AF0-1627-4822-BDBB-2E36CD2199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6C8C8-088B-4E4A-9D7A-A98B030392E5}" type="pres">
      <dgm:prSet presAssocID="{3A06E532-FC41-4198-B020-1E4662B68A13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59BA-DA67-4C8A-AF47-F502A7901028}" type="pres">
      <dgm:prSet presAssocID="{86D862B6-3EC0-41B5-AA23-17A0B8E2626E}" presName="sibTrans" presStyleCnt="0"/>
      <dgm:spPr/>
    </dgm:pt>
    <dgm:pt modelId="{DC9A2C8E-8C46-4887-BC3B-EFFB823975FA}" type="pres">
      <dgm:prSet presAssocID="{68AF8CF1-34F9-4FEB-89A4-6DEFAC70EC4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3D331-5F2F-4563-9289-8ABD9D5025AC}" type="pres">
      <dgm:prSet presAssocID="{B1653A27-1E9D-4AC6-8C57-20264CF5A394}" presName="sibTrans" presStyleCnt="0"/>
      <dgm:spPr/>
    </dgm:pt>
    <dgm:pt modelId="{9E52FFDE-14FB-4123-BBCC-3FFE19B7AC5E}" type="pres">
      <dgm:prSet presAssocID="{2429EB5B-85BD-43A3-AE37-939EC88A784A}" presName="node" presStyleLbl="node1" presStyleIdx="2" presStyleCnt="8" custLinFactNeighborX="-1639" custLinFactNeighborY="-3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D166D-3AD5-4A65-8689-EF866CC2357A}" type="pres">
      <dgm:prSet presAssocID="{5F100A93-A993-4934-A4D0-A796AF306159}" presName="sibTrans" presStyleCnt="0"/>
      <dgm:spPr/>
    </dgm:pt>
    <dgm:pt modelId="{32ED3A2A-3ECD-4B85-B56F-E9FD2BD0953A}" type="pres">
      <dgm:prSet presAssocID="{2C22A4B2-8015-4B2A-AC4A-498D8FF9180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1B1A6-284F-4A98-992B-D8EBF38C7BD2}" type="pres">
      <dgm:prSet presAssocID="{FBDC97E8-9512-4C23-867D-161F684EB095}" presName="sibTrans" presStyleCnt="0"/>
      <dgm:spPr/>
    </dgm:pt>
    <dgm:pt modelId="{68722B97-5271-4BA4-9F24-1B217130242D}" type="pres">
      <dgm:prSet presAssocID="{277B4CA1-32B1-4651-97AD-009B7AC81E5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54061-8F37-4938-9E1F-AE26772D3790}" type="pres">
      <dgm:prSet presAssocID="{754A814F-8FF3-49B5-A758-9C8412D2CBC0}" presName="sibTrans" presStyleCnt="0"/>
      <dgm:spPr/>
    </dgm:pt>
    <dgm:pt modelId="{8DC0FEF1-5252-47A9-A6BB-84F43E46CCAC}" type="pres">
      <dgm:prSet presAssocID="{CB31023F-0273-4A0F-B548-1CCC888840F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D004A-DD0E-49F9-9504-744A1DE88446}" type="pres">
      <dgm:prSet presAssocID="{A9154590-9680-4FA6-9138-F3992232BAD6}" presName="sibTrans" presStyleCnt="0"/>
      <dgm:spPr/>
    </dgm:pt>
    <dgm:pt modelId="{3A9C85FB-005F-40DD-A251-BEA572C4CB01}" type="pres">
      <dgm:prSet presAssocID="{2F6A93F4-FA1B-4F7D-B472-67B0EC16313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16F2F-4960-4A61-9757-C219A81D3BBC}" type="pres">
      <dgm:prSet presAssocID="{A4F7369A-A4F9-4A0A-B2C0-89BAE0F4FA0B}" presName="sibTrans" presStyleCnt="0"/>
      <dgm:spPr/>
    </dgm:pt>
    <dgm:pt modelId="{106C6FED-6136-4C9E-9187-14003A1461A2}" type="pres">
      <dgm:prSet presAssocID="{DFD9A8AC-30AA-4682-A1DE-EB70E9AC9CA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3F8F21-5CD5-430A-B5BF-8E1F05ACD22E}" srcId="{D50F5AF0-1627-4822-BDBB-2E36CD2199BF}" destId="{68AF8CF1-34F9-4FEB-89A4-6DEFAC70EC42}" srcOrd="1" destOrd="0" parTransId="{982D4651-27AF-4AEB-8492-F65A159897B3}" sibTransId="{B1653A27-1E9D-4AC6-8C57-20264CF5A394}"/>
    <dgm:cxn modelId="{029A6D29-6CED-45A0-9E77-EB8B2287C188}" type="presOf" srcId="{2F6A93F4-FA1B-4F7D-B472-67B0EC163132}" destId="{3A9C85FB-005F-40DD-A251-BEA572C4CB01}" srcOrd="0" destOrd="0" presId="urn:microsoft.com/office/officeart/2005/8/layout/default"/>
    <dgm:cxn modelId="{0977784D-EC6E-437C-BF97-C78D19A617B1}" srcId="{D50F5AF0-1627-4822-BDBB-2E36CD2199BF}" destId="{CB31023F-0273-4A0F-B548-1CCC888840F9}" srcOrd="5" destOrd="0" parTransId="{E5E4FC19-6B52-49E6-8856-D91B46010C7B}" sibTransId="{A9154590-9680-4FA6-9138-F3992232BAD6}"/>
    <dgm:cxn modelId="{EADF2652-EB5F-45D8-992A-1C6474978516}" type="presOf" srcId="{D50F5AF0-1627-4822-BDBB-2E36CD2199BF}" destId="{35CD5E82-86C5-4FA4-AB67-F7D91AB4D310}" srcOrd="0" destOrd="0" presId="urn:microsoft.com/office/officeart/2005/8/layout/default"/>
    <dgm:cxn modelId="{4AD2D8D2-2CDB-4E05-93A5-A5F20A5F5736}" type="presOf" srcId="{277B4CA1-32B1-4651-97AD-009B7AC81E5B}" destId="{68722B97-5271-4BA4-9F24-1B217130242D}" srcOrd="0" destOrd="0" presId="urn:microsoft.com/office/officeart/2005/8/layout/default"/>
    <dgm:cxn modelId="{F5B8EEEE-1D1A-4FC0-B7CA-6F407A538284}" type="presOf" srcId="{3A06E532-FC41-4198-B020-1E4662B68A13}" destId="{2136C8C8-088B-4E4A-9D7A-A98B030392E5}" srcOrd="0" destOrd="0" presId="urn:microsoft.com/office/officeart/2005/8/layout/default"/>
    <dgm:cxn modelId="{99CEF76C-E689-40D7-A79E-BF390B0B5BF7}" srcId="{D50F5AF0-1627-4822-BDBB-2E36CD2199BF}" destId="{277B4CA1-32B1-4651-97AD-009B7AC81E5B}" srcOrd="4" destOrd="0" parTransId="{A6128697-8ED2-4BEA-8797-69D4D10555A0}" sibTransId="{754A814F-8FF3-49B5-A758-9C8412D2CBC0}"/>
    <dgm:cxn modelId="{511D05DA-F60E-440D-A42C-EEEC3526BF8E}" type="presOf" srcId="{68AF8CF1-34F9-4FEB-89A4-6DEFAC70EC42}" destId="{DC9A2C8E-8C46-4887-BC3B-EFFB823975FA}" srcOrd="0" destOrd="0" presId="urn:microsoft.com/office/officeart/2005/8/layout/default"/>
    <dgm:cxn modelId="{8ED188B1-07BC-4E19-824A-B41787A4038D}" srcId="{D50F5AF0-1627-4822-BDBB-2E36CD2199BF}" destId="{2C22A4B2-8015-4B2A-AC4A-498D8FF9180A}" srcOrd="3" destOrd="0" parTransId="{DB64ED1F-4C95-4F0A-9CC5-FC5FE6C7406B}" sibTransId="{FBDC97E8-9512-4C23-867D-161F684EB095}"/>
    <dgm:cxn modelId="{5A7F481E-CFB4-4422-A4AA-83F5AF2B9B19}" type="presOf" srcId="{2C22A4B2-8015-4B2A-AC4A-498D8FF9180A}" destId="{32ED3A2A-3ECD-4B85-B56F-E9FD2BD0953A}" srcOrd="0" destOrd="0" presId="urn:microsoft.com/office/officeart/2005/8/layout/default"/>
    <dgm:cxn modelId="{C2B03883-CF52-479D-83AF-D9721643D5A3}" srcId="{D50F5AF0-1627-4822-BDBB-2E36CD2199BF}" destId="{2F6A93F4-FA1B-4F7D-B472-67B0EC163132}" srcOrd="6" destOrd="0" parTransId="{7FDFAE4E-3371-4C79-8B39-B3C2A884498B}" sibTransId="{A4F7369A-A4F9-4A0A-B2C0-89BAE0F4FA0B}"/>
    <dgm:cxn modelId="{1C0E3AE2-9DC7-4FE4-B5B7-983CB1833687}" srcId="{D50F5AF0-1627-4822-BDBB-2E36CD2199BF}" destId="{2429EB5B-85BD-43A3-AE37-939EC88A784A}" srcOrd="2" destOrd="0" parTransId="{FFEEF433-7F33-4523-A017-83724C906E1D}" sibTransId="{5F100A93-A993-4934-A4D0-A796AF306159}"/>
    <dgm:cxn modelId="{E31EB0DF-A4E1-4059-86F4-DCE6151BDEFB}" type="presOf" srcId="{2429EB5B-85BD-43A3-AE37-939EC88A784A}" destId="{9E52FFDE-14FB-4123-BBCC-3FFE19B7AC5E}" srcOrd="0" destOrd="0" presId="urn:microsoft.com/office/officeart/2005/8/layout/default"/>
    <dgm:cxn modelId="{74EDAB78-8B18-4E2B-8BEF-418E18DE90F8}" type="presOf" srcId="{DFD9A8AC-30AA-4682-A1DE-EB70E9AC9CAD}" destId="{106C6FED-6136-4C9E-9187-14003A1461A2}" srcOrd="0" destOrd="0" presId="urn:microsoft.com/office/officeart/2005/8/layout/default"/>
    <dgm:cxn modelId="{DAC5DD65-9216-4377-85EC-A08BDC37BB5A}" srcId="{D50F5AF0-1627-4822-BDBB-2E36CD2199BF}" destId="{3A06E532-FC41-4198-B020-1E4662B68A13}" srcOrd="0" destOrd="0" parTransId="{C0D3DBC3-77CC-4650-B110-24734CA48EE9}" sibTransId="{86D862B6-3EC0-41B5-AA23-17A0B8E2626E}"/>
    <dgm:cxn modelId="{CD58586F-E0AC-4FD8-853A-0EB3AB0C59F0}" srcId="{D50F5AF0-1627-4822-BDBB-2E36CD2199BF}" destId="{DFD9A8AC-30AA-4682-A1DE-EB70E9AC9CAD}" srcOrd="7" destOrd="0" parTransId="{4121157C-08BA-4806-8274-474BDA5C6CC5}" sibTransId="{66B1B5D9-D426-4025-99EF-1E3E93BA0552}"/>
    <dgm:cxn modelId="{B4D15456-2E32-477D-81D3-6902C736B3F7}" type="presOf" srcId="{CB31023F-0273-4A0F-B548-1CCC888840F9}" destId="{8DC0FEF1-5252-47A9-A6BB-84F43E46CCAC}" srcOrd="0" destOrd="0" presId="urn:microsoft.com/office/officeart/2005/8/layout/default"/>
    <dgm:cxn modelId="{D452D42B-D662-4D7A-9539-43D8791E00AA}" type="presParOf" srcId="{35CD5E82-86C5-4FA4-AB67-F7D91AB4D310}" destId="{2136C8C8-088B-4E4A-9D7A-A98B030392E5}" srcOrd="0" destOrd="0" presId="urn:microsoft.com/office/officeart/2005/8/layout/default"/>
    <dgm:cxn modelId="{FADBC8C4-5D9A-4A90-9BB5-C141964F6353}" type="presParOf" srcId="{35CD5E82-86C5-4FA4-AB67-F7D91AB4D310}" destId="{417D59BA-DA67-4C8A-AF47-F502A7901028}" srcOrd="1" destOrd="0" presId="urn:microsoft.com/office/officeart/2005/8/layout/default"/>
    <dgm:cxn modelId="{74797163-FEB6-424E-A3B2-3972C478B519}" type="presParOf" srcId="{35CD5E82-86C5-4FA4-AB67-F7D91AB4D310}" destId="{DC9A2C8E-8C46-4887-BC3B-EFFB823975FA}" srcOrd="2" destOrd="0" presId="urn:microsoft.com/office/officeart/2005/8/layout/default"/>
    <dgm:cxn modelId="{61EC6AB9-0C56-4D19-B8A3-1C9C92C3CECF}" type="presParOf" srcId="{35CD5E82-86C5-4FA4-AB67-F7D91AB4D310}" destId="{EB93D331-5F2F-4563-9289-8ABD9D5025AC}" srcOrd="3" destOrd="0" presId="urn:microsoft.com/office/officeart/2005/8/layout/default"/>
    <dgm:cxn modelId="{59A0F3B8-6178-4FF2-B5F9-3CD01306A395}" type="presParOf" srcId="{35CD5E82-86C5-4FA4-AB67-F7D91AB4D310}" destId="{9E52FFDE-14FB-4123-BBCC-3FFE19B7AC5E}" srcOrd="4" destOrd="0" presId="urn:microsoft.com/office/officeart/2005/8/layout/default"/>
    <dgm:cxn modelId="{BD3C6702-9F3B-4030-8806-236B4E860B54}" type="presParOf" srcId="{35CD5E82-86C5-4FA4-AB67-F7D91AB4D310}" destId="{A12D166D-3AD5-4A65-8689-EF866CC2357A}" srcOrd="5" destOrd="0" presId="urn:microsoft.com/office/officeart/2005/8/layout/default"/>
    <dgm:cxn modelId="{39EB83AD-E91C-4A98-98D3-DBEA19DAF5F5}" type="presParOf" srcId="{35CD5E82-86C5-4FA4-AB67-F7D91AB4D310}" destId="{32ED3A2A-3ECD-4B85-B56F-E9FD2BD0953A}" srcOrd="6" destOrd="0" presId="urn:microsoft.com/office/officeart/2005/8/layout/default"/>
    <dgm:cxn modelId="{93B3F13B-4DC5-45EF-A518-741B64089D09}" type="presParOf" srcId="{35CD5E82-86C5-4FA4-AB67-F7D91AB4D310}" destId="{6891B1A6-284F-4A98-992B-D8EBF38C7BD2}" srcOrd="7" destOrd="0" presId="urn:microsoft.com/office/officeart/2005/8/layout/default"/>
    <dgm:cxn modelId="{6DB42D6B-3103-4073-B872-539B914BCD4A}" type="presParOf" srcId="{35CD5E82-86C5-4FA4-AB67-F7D91AB4D310}" destId="{68722B97-5271-4BA4-9F24-1B217130242D}" srcOrd="8" destOrd="0" presId="urn:microsoft.com/office/officeart/2005/8/layout/default"/>
    <dgm:cxn modelId="{3131BD6A-0CA9-4BC9-8935-6D030F92BCD7}" type="presParOf" srcId="{35CD5E82-86C5-4FA4-AB67-F7D91AB4D310}" destId="{AC354061-8F37-4938-9E1F-AE26772D3790}" srcOrd="9" destOrd="0" presId="urn:microsoft.com/office/officeart/2005/8/layout/default"/>
    <dgm:cxn modelId="{BB1AB33A-045B-482D-A6C8-402FC8F2C62A}" type="presParOf" srcId="{35CD5E82-86C5-4FA4-AB67-F7D91AB4D310}" destId="{8DC0FEF1-5252-47A9-A6BB-84F43E46CCAC}" srcOrd="10" destOrd="0" presId="urn:microsoft.com/office/officeart/2005/8/layout/default"/>
    <dgm:cxn modelId="{3783171F-2010-429A-A761-1E3EE660EE2B}" type="presParOf" srcId="{35CD5E82-86C5-4FA4-AB67-F7D91AB4D310}" destId="{12AD004A-DD0E-49F9-9504-744A1DE88446}" srcOrd="11" destOrd="0" presId="urn:microsoft.com/office/officeart/2005/8/layout/default"/>
    <dgm:cxn modelId="{00B177A4-3B51-4803-BB16-9F3A4D594CD4}" type="presParOf" srcId="{35CD5E82-86C5-4FA4-AB67-F7D91AB4D310}" destId="{3A9C85FB-005F-40DD-A251-BEA572C4CB01}" srcOrd="12" destOrd="0" presId="urn:microsoft.com/office/officeart/2005/8/layout/default"/>
    <dgm:cxn modelId="{AF1B8154-00B5-4FA9-8F49-B54E40B86A21}" type="presParOf" srcId="{35CD5E82-86C5-4FA4-AB67-F7D91AB4D310}" destId="{BC916F2F-4960-4A61-9757-C219A81D3BBC}" srcOrd="13" destOrd="0" presId="urn:microsoft.com/office/officeart/2005/8/layout/default"/>
    <dgm:cxn modelId="{AD3CA8E7-CA30-42AE-AA13-359FE10D174B}" type="presParOf" srcId="{35CD5E82-86C5-4FA4-AB67-F7D91AB4D310}" destId="{106C6FED-6136-4C9E-9187-14003A1461A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088849-6399-45AB-804B-DE0D53C9531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B456E9-8F4D-4D25-8C11-8BA10F60472E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15892E86-EB69-411A-A868-E3A29F348784}" type="par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0B63A42-A502-4B48-B7B8-17C2E28D20C7}" type="sibTrans" cxnId="{25CFAE39-386D-49AE-A6C5-57D23C98E5D5}">
      <dgm:prSet/>
      <dgm:spPr/>
      <dgm:t>
        <a:bodyPr/>
        <a:lstStyle/>
        <a:p>
          <a:endParaRPr lang="ru-RU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08740BBB-BD8A-4A4F-B540-82C096F61157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3E837D6-BAFF-48B4-BF31-A8B7F1C4F8FE}" type="parTrans" cxnId="{42E787C7-29F7-4508-BF22-0E5B419281C7}">
      <dgm:prSet/>
      <dgm:spPr/>
      <dgm:t>
        <a:bodyPr/>
        <a:lstStyle/>
        <a:p>
          <a:endParaRPr lang="ru-RU"/>
        </a:p>
      </dgm:t>
    </dgm:pt>
    <dgm:pt modelId="{5461DC41-1ACE-4909-8759-E83E965E391D}" type="sibTrans" cxnId="{42E787C7-29F7-4508-BF22-0E5B419281C7}">
      <dgm:prSet/>
      <dgm:spPr/>
      <dgm:t>
        <a:bodyPr/>
        <a:lstStyle/>
        <a:p>
          <a:endParaRPr lang="ru-RU"/>
        </a:p>
      </dgm:t>
    </dgm:pt>
    <dgm:pt modelId="{50C24EC3-D76D-4523-B8EC-B93C2DB989B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478EEBB6-D97B-42C1-A4D1-45ADFEB7EB59}" type="parTrans" cxnId="{EAC2778D-A77A-4752-971B-F6DA836250D0}">
      <dgm:prSet/>
      <dgm:spPr/>
      <dgm:t>
        <a:bodyPr/>
        <a:lstStyle/>
        <a:p>
          <a:endParaRPr lang="ru-RU"/>
        </a:p>
      </dgm:t>
    </dgm:pt>
    <dgm:pt modelId="{B8830E0F-FA28-4E63-A5B4-FE32E5955BED}" type="sibTrans" cxnId="{EAC2778D-A77A-4752-971B-F6DA836250D0}">
      <dgm:prSet/>
      <dgm:spPr/>
      <dgm:t>
        <a:bodyPr/>
        <a:lstStyle/>
        <a:p>
          <a:endParaRPr lang="ru-RU"/>
        </a:p>
      </dgm:t>
    </dgm:pt>
    <dgm:pt modelId="{13553EC6-6C85-436A-8999-05AEBD94D206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DD048E0-E103-4C62-B354-923D67FEFC1F}" type="parTrans" cxnId="{AA26D01D-7D68-4D31-9FD8-4EB1E6081715}">
      <dgm:prSet/>
      <dgm:spPr/>
      <dgm:t>
        <a:bodyPr/>
        <a:lstStyle/>
        <a:p>
          <a:endParaRPr lang="ru-RU"/>
        </a:p>
      </dgm:t>
    </dgm:pt>
    <dgm:pt modelId="{62104AB2-D0EF-4A35-8BC6-43D53496CFB3}" type="sibTrans" cxnId="{AA26D01D-7D68-4D31-9FD8-4EB1E6081715}">
      <dgm:prSet/>
      <dgm:spPr/>
      <dgm:t>
        <a:bodyPr/>
        <a:lstStyle/>
        <a:p>
          <a:endParaRPr lang="ru-RU"/>
        </a:p>
      </dgm:t>
    </dgm:pt>
    <dgm:pt modelId="{86324BED-F140-4EE1-8B78-B94CB04F8024}">
      <dgm:prSet phldrT="[Текст]"/>
      <dgm:spPr/>
      <dgm:t>
        <a:bodyPr/>
        <a:lstStyle/>
        <a:p>
          <a:r>
            <a:rPr lang="ru-RU" b="1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A3241886-776D-49BB-B111-686E8142A464}" type="parTrans" cxnId="{9E6954C0-D4A4-4178-BF57-D2B6B5F7C7FD}">
      <dgm:prSet/>
      <dgm:spPr/>
      <dgm:t>
        <a:bodyPr/>
        <a:lstStyle/>
        <a:p>
          <a:endParaRPr lang="ru-RU"/>
        </a:p>
      </dgm:t>
    </dgm:pt>
    <dgm:pt modelId="{132602D6-6154-4ACD-AC29-0587227C8AE0}" type="sibTrans" cxnId="{9E6954C0-D4A4-4178-BF57-D2B6B5F7C7FD}">
      <dgm:prSet/>
      <dgm:spPr/>
      <dgm:t>
        <a:bodyPr/>
        <a:lstStyle/>
        <a:p>
          <a:endParaRPr lang="ru-RU"/>
        </a:p>
      </dgm:t>
    </dgm:pt>
    <dgm:pt modelId="{07F5A23C-FF5F-42B9-B20D-64657BB1D4E3}" type="pres">
      <dgm:prSet presAssocID="{67088849-6399-45AB-804B-DE0D53C953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924-8CE1-4A3B-A693-415121137632}" type="pres">
      <dgm:prSet presAssocID="{0FB456E9-8F4D-4D25-8C11-8BA10F6047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E9BF5-1132-4E38-97DD-9FB31AA2F68E}" type="pres">
      <dgm:prSet presAssocID="{40B63A42-A502-4B48-B7B8-17C2E28D20C7}" presName="sibTrans" presStyleCnt="0"/>
      <dgm:spPr/>
    </dgm:pt>
    <dgm:pt modelId="{A65259F0-3A3A-45C1-87CF-5C7A08CCC85E}" type="pres">
      <dgm:prSet presAssocID="{08740BBB-BD8A-4A4F-B540-82C096F611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995E6-9CDC-4123-AA60-5CA42B5298A5}" type="pres">
      <dgm:prSet presAssocID="{5461DC41-1ACE-4909-8759-E83E965E391D}" presName="sibTrans" presStyleCnt="0"/>
      <dgm:spPr/>
    </dgm:pt>
    <dgm:pt modelId="{27164540-8C1E-418F-9C5F-AEE1241179D4}" type="pres">
      <dgm:prSet presAssocID="{50C24EC3-D76D-4523-B8EC-B93C2DB989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9268B-C903-48DD-8394-866FE2EA9B3B}" type="pres">
      <dgm:prSet presAssocID="{B8830E0F-FA28-4E63-A5B4-FE32E5955BED}" presName="sibTrans" presStyleCnt="0"/>
      <dgm:spPr/>
    </dgm:pt>
    <dgm:pt modelId="{6D12C7F3-F777-4C7D-8245-1B5D63650F12}" type="pres">
      <dgm:prSet presAssocID="{13553EC6-6C85-436A-8999-05AEBD94D2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2476-277F-4A60-9326-2DB36E5C5357}" type="pres">
      <dgm:prSet presAssocID="{62104AB2-D0EF-4A35-8BC6-43D53496CFB3}" presName="sibTrans" presStyleCnt="0"/>
      <dgm:spPr/>
    </dgm:pt>
    <dgm:pt modelId="{821AB729-C604-4065-8239-49EBDAD49E0E}" type="pres">
      <dgm:prSet presAssocID="{86324BED-F140-4EE1-8B78-B94CB04F80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C2778D-A77A-4752-971B-F6DA836250D0}" srcId="{67088849-6399-45AB-804B-DE0D53C9531C}" destId="{50C24EC3-D76D-4523-B8EC-B93C2DB989B2}" srcOrd="2" destOrd="0" parTransId="{478EEBB6-D97B-42C1-A4D1-45ADFEB7EB59}" sibTransId="{B8830E0F-FA28-4E63-A5B4-FE32E5955BED}"/>
    <dgm:cxn modelId="{03E9B8F6-40CB-4295-AEB1-B5CEEFD0B36E}" type="presOf" srcId="{08740BBB-BD8A-4A4F-B540-82C096F61157}" destId="{A65259F0-3A3A-45C1-87CF-5C7A08CCC85E}" srcOrd="0" destOrd="0" presId="urn:microsoft.com/office/officeart/2005/8/layout/default"/>
    <dgm:cxn modelId="{5885B9D2-2766-4F9E-91E2-E7AB421B00B4}" type="presOf" srcId="{86324BED-F140-4EE1-8B78-B94CB04F8024}" destId="{821AB729-C604-4065-8239-49EBDAD49E0E}" srcOrd="0" destOrd="0" presId="urn:microsoft.com/office/officeart/2005/8/layout/default"/>
    <dgm:cxn modelId="{D14BEB89-8A86-40EE-B5C8-CACA49ABE6E0}" type="presOf" srcId="{67088849-6399-45AB-804B-DE0D53C9531C}" destId="{07F5A23C-FF5F-42B9-B20D-64657BB1D4E3}" srcOrd="0" destOrd="0" presId="urn:microsoft.com/office/officeart/2005/8/layout/default"/>
    <dgm:cxn modelId="{42E787C7-29F7-4508-BF22-0E5B419281C7}" srcId="{67088849-6399-45AB-804B-DE0D53C9531C}" destId="{08740BBB-BD8A-4A4F-B540-82C096F61157}" srcOrd="1" destOrd="0" parTransId="{43E837D6-BAFF-48B4-BF31-A8B7F1C4F8FE}" sibTransId="{5461DC41-1ACE-4909-8759-E83E965E391D}"/>
    <dgm:cxn modelId="{25CFAE39-386D-49AE-A6C5-57D23C98E5D5}" srcId="{67088849-6399-45AB-804B-DE0D53C9531C}" destId="{0FB456E9-8F4D-4D25-8C11-8BA10F60472E}" srcOrd="0" destOrd="0" parTransId="{15892E86-EB69-411A-A868-E3A29F348784}" sibTransId="{40B63A42-A502-4B48-B7B8-17C2E28D20C7}"/>
    <dgm:cxn modelId="{9839AE74-0993-413A-8F87-F838B21C7898}" type="presOf" srcId="{0FB456E9-8F4D-4D25-8C11-8BA10F60472E}" destId="{63C0F924-8CE1-4A3B-A693-415121137632}" srcOrd="0" destOrd="0" presId="urn:microsoft.com/office/officeart/2005/8/layout/default"/>
    <dgm:cxn modelId="{F1012A15-C439-4945-BB09-064DEEB3DF7C}" type="presOf" srcId="{13553EC6-6C85-436A-8999-05AEBD94D206}" destId="{6D12C7F3-F777-4C7D-8245-1B5D63650F12}" srcOrd="0" destOrd="0" presId="urn:microsoft.com/office/officeart/2005/8/layout/default"/>
    <dgm:cxn modelId="{C97B01D1-FFA9-40EC-A5CB-BD19FCEC8405}" type="presOf" srcId="{50C24EC3-D76D-4523-B8EC-B93C2DB989B2}" destId="{27164540-8C1E-418F-9C5F-AEE1241179D4}" srcOrd="0" destOrd="0" presId="urn:microsoft.com/office/officeart/2005/8/layout/default"/>
    <dgm:cxn modelId="{AA26D01D-7D68-4D31-9FD8-4EB1E6081715}" srcId="{67088849-6399-45AB-804B-DE0D53C9531C}" destId="{13553EC6-6C85-436A-8999-05AEBD94D206}" srcOrd="3" destOrd="0" parTransId="{6DD048E0-E103-4C62-B354-923D67FEFC1F}" sibTransId="{62104AB2-D0EF-4A35-8BC6-43D53496CFB3}"/>
    <dgm:cxn modelId="{9E6954C0-D4A4-4178-BF57-D2B6B5F7C7FD}" srcId="{67088849-6399-45AB-804B-DE0D53C9531C}" destId="{86324BED-F140-4EE1-8B78-B94CB04F8024}" srcOrd="4" destOrd="0" parTransId="{A3241886-776D-49BB-B111-686E8142A464}" sibTransId="{132602D6-6154-4ACD-AC29-0587227C8AE0}"/>
    <dgm:cxn modelId="{F53399D8-EA8B-4184-9B24-C5E363461DB0}" type="presParOf" srcId="{07F5A23C-FF5F-42B9-B20D-64657BB1D4E3}" destId="{63C0F924-8CE1-4A3B-A693-415121137632}" srcOrd="0" destOrd="0" presId="urn:microsoft.com/office/officeart/2005/8/layout/default"/>
    <dgm:cxn modelId="{02B26A25-9DE1-4796-A419-47B1DDEACA9F}" type="presParOf" srcId="{07F5A23C-FF5F-42B9-B20D-64657BB1D4E3}" destId="{889E9BF5-1132-4E38-97DD-9FB31AA2F68E}" srcOrd="1" destOrd="0" presId="urn:microsoft.com/office/officeart/2005/8/layout/default"/>
    <dgm:cxn modelId="{965A3786-F534-4D73-A08C-EC5A66287751}" type="presParOf" srcId="{07F5A23C-FF5F-42B9-B20D-64657BB1D4E3}" destId="{A65259F0-3A3A-45C1-87CF-5C7A08CCC85E}" srcOrd="2" destOrd="0" presId="urn:microsoft.com/office/officeart/2005/8/layout/default"/>
    <dgm:cxn modelId="{4CE6721F-9D0B-4E89-9B87-1C5A8AD3389C}" type="presParOf" srcId="{07F5A23C-FF5F-42B9-B20D-64657BB1D4E3}" destId="{165995E6-9CDC-4123-AA60-5CA42B5298A5}" srcOrd="3" destOrd="0" presId="urn:microsoft.com/office/officeart/2005/8/layout/default"/>
    <dgm:cxn modelId="{5C3C94F2-85DE-446C-A3DD-7DC3EDA2CAA9}" type="presParOf" srcId="{07F5A23C-FF5F-42B9-B20D-64657BB1D4E3}" destId="{27164540-8C1E-418F-9C5F-AEE1241179D4}" srcOrd="4" destOrd="0" presId="urn:microsoft.com/office/officeart/2005/8/layout/default"/>
    <dgm:cxn modelId="{56E137AB-D682-4255-97C0-D1175F81A8F8}" type="presParOf" srcId="{07F5A23C-FF5F-42B9-B20D-64657BB1D4E3}" destId="{D679268B-C903-48DD-8394-866FE2EA9B3B}" srcOrd="5" destOrd="0" presId="urn:microsoft.com/office/officeart/2005/8/layout/default"/>
    <dgm:cxn modelId="{E0C52D09-7392-45D1-9142-8E4A56552789}" type="presParOf" srcId="{07F5A23C-FF5F-42B9-B20D-64657BB1D4E3}" destId="{6D12C7F3-F777-4C7D-8245-1B5D63650F12}" srcOrd="6" destOrd="0" presId="urn:microsoft.com/office/officeart/2005/8/layout/default"/>
    <dgm:cxn modelId="{654D0B57-DCF0-488B-9917-9ED04D84FB4D}" type="presParOf" srcId="{07F5A23C-FF5F-42B9-B20D-64657BB1D4E3}" destId="{67112476-277F-4A60-9326-2DB36E5C5357}" srcOrd="7" destOrd="0" presId="urn:microsoft.com/office/officeart/2005/8/layout/default"/>
    <dgm:cxn modelId="{886D617C-3C9E-4E8E-823D-C5DC120C9284}" type="presParOf" srcId="{07F5A23C-FF5F-42B9-B20D-64657BB1D4E3}" destId="{821AB729-C604-4065-8239-49EBDAD49E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7C84C9-76C5-4CBF-9F5F-F02EF026A18C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FD03D14A-64AE-45EB-8AD3-2C8B3A64851A}">
      <dgm:prSet phldrT="[Текст]"/>
      <dgm:spPr/>
      <dgm:t>
        <a:bodyPr/>
        <a:lstStyle/>
        <a:p>
          <a:r>
            <a: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Компетентность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FACD2EE-1088-41DB-B766-B688AA43091E}" type="parTrans" cxnId="{932B600F-3493-4A34-B688-155903713F56}">
      <dgm:prSet/>
      <dgm:spPr/>
      <dgm:t>
        <a:bodyPr/>
        <a:lstStyle/>
        <a:p>
          <a:endParaRPr lang="ru-RU"/>
        </a:p>
      </dgm:t>
    </dgm:pt>
    <dgm:pt modelId="{71A1ADEE-8AE7-4F88-9F3D-B22D79E648CE}" type="sibTrans" cxnId="{932B600F-3493-4A34-B688-155903713F56}">
      <dgm:prSet/>
      <dgm:spPr/>
      <dgm:t>
        <a:bodyPr/>
        <a:lstStyle/>
        <a:p>
          <a:endParaRPr lang="ru-RU"/>
        </a:p>
      </dgm:t>
    </dgm:pt>
    <dgm:pt modelId="{B772A4C1-6C44-40E6-9642-E7360FF9B01B}">
      <dgm:prSet phldrT="[Текст]"/>
      <dgm:spPr/>
      <dgm:t>
        <a:bodyPr/>
        <a:lstStyle/>
        <a:p>
          <a:r>
            <a: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Творческие способности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687ABD70-3D5B-48EE-B695-5759CE3DFE53}" type="parTrans" cxnId="{AD3E15F4-A647-44A4-9768-D3477F8FF35F}">
      <dgm:prSet/>
      <dgm:spPr/>
      <dgm:t>
        <a:bodyPr/>
        <a:lstStyle/>
        <a:p>
          <a:endParaRPr lang="ru-RU"/>
        </a:p>
      </dgm:t>
    </dgm:pt>
    <dgm:pt modelId="{9E98B875-58BD-4391-B139-B2CAB38DC3E8}" type="sibTrans" cxnId="{AD3E15F4-A647-44A4-9768-D3477F8FF35F}">
      <dgm:prSet/>
      <dgm:spPr/>
      <dgm:t>
        <a:bodyPr/>
        <a:lstStyle/>
        <a:p>
          <a:endParaRPr lang="ru-RU"/>
        </a:p>
      </dgm:t>
    </dgm:pt>
    <dgm:pt modelId="{7731FC57-D4B8-44E3-9C1D-907F2765C09D}">
      <dgm:prSet phldrT="[Текст]"/>
      <dgm:spPr/>
      <dgm:t>
        <a:bodyPr/>
        <a:lstStyle/>
        <a:p>
          <a:r>
            <a: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Любознательность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9334AFA5-5719-4BB8-B1B2-07EBB068F9BB}" type="parTrans" cxnId="{A75D69DA-54DA-4015-B20F-CFC5227AA255}">
      <dgm:prSet/>
      <dgm:spPr/>
      <dgm:t>
        <a:bodyPr/>
        <a:lstStyle/>
        <a:p>
          <a:endParaRPr lang="ru-RU"/>
        </a:p>
      </dgm:t>
    </dgm:pt>
    <dgm:pt modelId="{3C65412D-A0B1-4BA9-838C-27F7BF01B31D}" type="sibTrans" cxnId="{A75D69DA-54DA-4015-B20F-CFC5227AA255}">
      <dgm:prSet/>
      <dgm:spPr/>
      <dgm:t>
        <a:bodyPr/>
        <a:lstStyle/>
        <a:p>
          <a:endParaRPr lang="ru-RU"/>
        </a:p>
      </dgm:t>
    </dgm:pt>
    <dgm:pt modelId="{A9946F5A-67D7-4970-B421-04DAC82B763D}">
      <dgm:prSet phldrT="[Текст]"/>
      <dgm:spPr/>
      <dgm:t>
        <a:bodyPr/>
        <a:lstStyle/>
        <a:p>
          <a:r>
            <a: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Исследовательский интерес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F374958-540C-4D47-9268-5A23BDA9AD4C}" type="parTrans" cxnId="{E88C6B63-573C-4D57-B50D-4EEE4D18C1CA}">
      <dgm:prSet/>
      <dgm:spPr/>
      <dgm:t>
        <a:bodyPr/>
        <a:lstStyle/>
        <a:p>
          <a:endParaRPr lang="ru-RU"/>
        </a:p>
      </dgm:t>
    </dgm:pt>
    <dgm:pt modelId="{0D12C2AA-5879-4593-922D-29C973F12C7B}" type="sibTrans" cxnId="{E88C6B63-573C-4D57-B50D-4EEE4D18C1CA}">
      <dgm:prSet/>
      <dgm:spPr/>
      <dgm:t>
        <a:bodyPr/>
        <a:lstStyle/>
        <a:p>
          <a:endParaRPr lang="ru-RU"/>
        </a:p>
      </dgm:t>
    </dgm:pt>
    <dgm:pt modelId="{06837B71-7A21-4333-AF0C-8365DAA5B354}" type="pres">
      <dgm:prSet presAssocID="{E27C84C9-76C5-4CBF-9F5F-F02EF026A18C}" presName="linearFlow" presStyleCnt="0">
        <dgm:presLayoutVars>
          <dgm:resizeHandles val="exact"/>
        </dgm:presLayoutVars>
      </dgm:prSet>
      <dgm:spPr/>
    </dgm:pt>
    <dgm:pt modelId="{0154F4D0-F7CD-4AE6-BC9C-E130017E3747}" type="pres">
      <dgm:prSet presAssocID="{FD03D14A-64AE-45EB-8AD3-2C8B3A64851A}" presName="node" presStyleLbl="node1" presStyleIdx="0" presStyleCnt="4" custLinFactNeighborX="-730" custLinFactNeighborY="19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9C0AB-DEF6-442A-882D-3AFF0C8E2291}" type="pres">
      <dgm:prSet presAssocID="{71A1ADEE-8AE7-4F88-9F3D-B22D79E648CE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F939958-A0B6-44AF-BB26-CB3BAD82554B}" type="pres">
      <dgm:prSet presAssocID="{71A1ADEE-8AE7-4F88-9F3D-B22D79E648CE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B66A128-97EB-49F2-B08F-B2D2CE859CC0}" type="pres">
      <dgm:prSet presAssocID="{B772A4C1-6C44-40E6-9642-E7360FF9B01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832D9-DF10-47D5-850A-F4F22A67341B}" type="pres">
      <dgm:prSet presAssocID="{9E98B875-58BD-4391-B139-B2CAB38DC3E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54526E0-ECFC-47D6-BED1-F626F4CB6AEE}" type="pres">
      <dgm:prSet presAssocID="{9E98B875-58BD-4391-B139-B2CAB38DC3E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8376322D-6D41-494A-842C-A7D7BEC3227B}" type="pres">
      <dgm:prSet presAssocID="{7731FC57-D4B8-44E3-9C1D-907F2765C09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42801-F097-4316-A01A-B3668EA31676}" type="pres">
      <dgm:prSet presAssocID="{3C65412D-A0B1-4BA9-838C-27F7BF01B31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F87C6E1C-7D5F-4024-B768-CDB7A5A4F882}" type="pres">
      <dgm:prSet presAssocID="{3C65412D-A0B1-4BA9-838C-27F7BF01B31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4A4C6D5-A044-4757-AF05-778D4605DACC}" type="pres">
      <dgm:prSet presAssocID="{A9946F5A-67D7-4970-B421-04DAC82B76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BD1F0B-1FF1-4C9A-BA6C-691C745F4128}" type="presOf" srcId="{9E98B875-58BD-4391-B139-B2CAB38DC3E8}" destId="{1D2832D9-DF10-47D5-850A-F4F22A67341B}" srcOrd="0" destOrd="0" presId="urn:microsoft.com/office/officeart/2005/8/layout/process2"/>
    <dgm:cxn modelId="{AD3E15F4-A647-44A4-9768-D3477F8FF35F}" srcId="{E27C84C9-76C5-4CBF-9F5F-F02EF026A18C}" destId="{B772A4C1-6C44-40E6-9642-E7360FF9B01B}" srcOrd="1" destOrd="0" parTransId="{687ABD70-3D5B-48EE-B695-5759CE3DFE53}" sibTransId="{9E98B875-58BD-4391-B139-B2CAB38DC3E8}"/>
    <dgm:cxn modelId="{03B77171-D7D1-4739-B5CE-8A99F1CD99D2}" type="presOf" srcId="{B772A4C1-6C44-40E6-9642-E7360FF9B01B}" destId="{6B66A128-97EB-49F2-B08F-B2D2CE859CC0}" srcOrd="0" destOrd="0" presId="urn:microsoft.com/office/officeart/2005/8/layout/process2"/>
    <dgm:cxn modelId="{A75D69DA-54DA-4015-B20F-CFC5227AA255}" srcId="{E27C84C9-76C5-4CBF-9F5F-F02EF026A18C}" destId="{7731FC57-D4B8-44E3-9C1D-907F2765C09D}" srcOrd="2" destOrd="0" parTransId="{9334AFA5-5719-4BB8-B1B2-07EBB068F9BB}" sibTransId="{3C65412D-A0B1-4BA9-838C-27F7BF01B31D}"/>
    <dgm:cxn modelId="{3ABC33F2-DA57-43C4-9E42-715A9C2EA637}" type="presOf" srcId="{E27C84C9-76C5-4CBF-9F5F-F02EF026A18C}" destId="{06837B71-7A21-4333-AF0C-8365DAA5B354}" srcOrd="0" destOrd="0" presId="urn:microsoft.com/office/officeart/2005/8/layout/process2"/>
    <dgm:cxn modelId="{41A8D3BE-FFFE-4CE0-A6C7-00BE744F70D7}" type="presOf" srcId="{71A1ADEE-8AE7-4F88-9F3D-B22D79E648CE}" destId="{3769C0AB-DEF6-442A-882D-3AFF0C8E2291}" srcOrd="0" destOrd="0" presId="urn:microsoft.com/office/officeart/2005/8/layout/process2"/>
    <dgm:cxn modelId="{1568276E-18F8-4E35-9B87-0BD0BA841F0D}" type="presOf" srcId="{3C65412D-A0B1-4BA9-838C-27F7BF01B31D}" destId="{F87C6E1C-7D5F-4024-B768-CDB7A5A4F882}" srcOrd="1" destOrd="0" presId="urn:microsoft.com/office/officeart/2005/8/layout/process2"/>
    <dgm:cxn modelId="{E88C6B63-573C-4D57-B50D-4EEE4D18C1CA}" srcId="{E27C84C9-76C5-4CBF-9F5F-F02EF026A18C}" destId="{A9946F5A-67D7-4970-B421-04DAC82B763D}" srcOrd="3" destOrd="0" parTransId="{DF374958-540C-4D47-9268-5A23BDA9AD4C}" sibTransId="{0D12C2AA-5879-4593-922D-29C973F12C7B}"/>
    <dgm:cxn modelId="{72EE66E1-C9CF-42EC-9EE7-722576308872}" type="presOf" srcId="{9E98B875-58BD-4391-B139-B2CAB38DC3E8}" destId="{354526E0-ECFC-47D6-BED1-F626F4CB6AEE}" srcOrd="1" destOrd="0" presId="urn:microsoft.com/office/officeart/2005/8/layout/process2"/>
    <dgm:cxn modelId="{F4354AE7-9064-4FE3-86F8-88CE957B0482}" type="presOf" srcId="{3C65412D-A0B1-4BA9-838C-27F7BF01B31D}" destId="{F2242801-F097-4316-A01A-B3668EA31676}" srcOrd="0" destOrd="0" presId="urn:microsoft.com/office/officeart/2005/8/layout/process2"/>
    <dgm:cxn modelId="{2EB6FEB2-FA0B-4DD6-B046-FBCDBEB48161}" type="presOf" srcId="{7731FC57-D4B8-44E3-9C1D-907F2765C09D}" destId="{8376322D-6D41-494A-842C-A7D7BEC3227B}" srcOrd="0" destOrd="0" presId="urn:microsoft.com/office/officeart/2005/8/layout/process2"/>
    <dgm:cxn modelId="{932B600F-3493-4A34-B688-155903713F56}" srcId="{E27C84C9-76C5-4CBF-9F5F-F02EF026A18C}" destId="{FD03D14A-64AE-45EB-8AD3-2C8B3A64851A}" srcOrd="0" destOrd="0" parTransId="{BFACD2EE-1088-41DB-B766-B688AA43091E}" sibTransId="{71A1ADEE-8AE7-4F88-9F3D-B22D79E648CE}"/>
    <dgm:cxn modelId="{0A246690-D4FA-4CB1-9A52-B2F77A6DA27A}" type="presOf" srcId="{FD03D14A-64AE-45EB-8AD3-2C8B3A64851A}" destId="{0154F4D0-F7CD-4AE6-BC9C-E130017E3747}" srcOrd="0" destOrd="0" presId="urn:microsoft.com/office/officeart/2005/8/layout/process2"/>
    <dgm:cxn modelId="{ABB501BE-C6B4-4A02-BAA2-218164F33334}" type="presOf" srcId="{A9946F5A-67D7-4970-B421-04DAC82B763D}" destId="{24A4C6D5-A044-4757-AF05-778D4605DACC}" srcOrd="0" destOrd="0" presId="urn:microsoft.com/office/officeart/2005/8/layout/process2"/>
    <dgm:cxn modelId="{6FD3594A-93B5-465D-B8B6-6F4F3C030220}" type="presOf" srcId="{71A1ADEE-8AE7-4F88-9F3D-B22D79E648CE}" destId="{3F939958-A0B6-44AF-BB26-CB3BAD82554B}" srcOrd="1" destOrd="0" presId="urn:microsoft.com/office/officeart/2005/8/layout/process2"/>
    <dgm:cxn modelId="{73BD1413-6ABD-465F-B669-DF9226794AC3}" type="presParOf" srcId="{06837B71-7A21-4333-AF0C-8365DAA5B354}" destId="{0154F4D0-F7CD-4AE6-BC9C-E130017E3747}" srcOrd="0" destOrd="0" presId="urn:microsoft.com/office/officeart/2005/8/layout/process2"/>
    <dgm:cxn modelId="{4611A13A-3A48-4817-B1EA-907EDCFD8A5D}" type="presParOf" srcId="{06837B71-7A21-4333-AF0C-8365DAA5B354}" destId="{3769C0AB-DEF6-442A-882D-3AFF0C8E2291}" srcOrd="1" destOrd="0" presId="urn:microsoft.com/office/officeart/2005/8/layout/process2"/>
    <dgm:cxn modelId="{25300D65-92F8-49EF-9C6D-BF4D8F54A883}" type="presParOf" srcId="{3769C0AB-DEF6-442A-882D-3AFF0C8E2291}" destId="{3F939958-A0B6-44AF-BB26-CB3BAD82554B}" srcOrd="0" destOrd="0" presId="urn:microsoft.com/office/officeart/2005/8/layout/process2"/>
    <dgm:cxn modelId="{DD49644B-14A6-4A2B-B1B4-6B570F079869}" type="presParOf" srcId="{06837B71-7A21-4333-AF0C-8365DAA5B354}" destId="{6B66A128-97EB-49F2-B08F-B2D2CE859CC0}" srcOrd="2" destOrd="0" presId="urn:microsoft.com/office/officeart/2005/8/layout/process2"/>
    <dgm:cxn modelId="{D2838EE9-A727-4459-A85E-F45FAD9A702C}" type="presParOf" srcId="{06837B71-7A21-4333-AF0C-8365DAA5B354}" destId="{1D2832D9-DF10-47D5-850A-F4F22A67341B}" srcOrd="3" destOrd="0" presId="urn:microsoft.com/office/officeart/2005/8/layout/process2"/>
    <dgm:cxn modelId="{483EE780-2A1F-4887-AFF1-4737A8B7E698}" type="presParOf" srcId="{1D2832D9-DF10-47D5-850A-F4F22A67341B}" destId="{354526E0-ECFC-47D6-BED1-F626F4CB6AEE}" srcOrd="0" destOrd="0" presId="urn:microsoft.com/office/officeart/2005/8/layout/process2"/>
    <dgm:cxn modelId="{CB47E2DC-C7A1-449A-967A-D8C4BA590D6A}" type="presParOf" srcId="{06837B71-7A21-4333-AF0C-8365DAA5B354}" destId="{8376322D-6D41-494A-842C-A7D7BEC3227B}" srcOrd="4" destOrd="0" presId="urn:microsoft.com/office/officeart/2005/8/layout/process2"/>
    <dgm:cxn modelId="{2589149E-AF4D-449F-87AB-CB6BCA45B376}" type="presParOf" srcId="{06837B71-7A21-4333-AF0C-8365DAA5B354}" destId="{F2242801-F097-4316-A01A-B3668EA31676}" srcOrd="5" destOrd="0" presId="urn:microsoft.com/office/officeart/2005/8/layout/process2"/>
    <dgm:cxn modelId="{3F3D8701-EECA-40B4-8B74-B10DD6EB9293}" type="presParOf" srcId="{F2242801-F097-4316-A01A-B3668EA31676}" destId="{F87C6E1C-7D5F-4024-B768-CDB7A5A4F882}" srcOrd="0" destOrd="0" presId="urn:microsoft.com/office/officeart/2005/8/layout/process2"/>
    <dgm:cxn modelId="{A065CEE1-E478-4259-A37F-19F3250F5796}" type="presParOf" srcId="{06837B71-7A21-4333-AF0C-8365DAA5B354}" destId="{24A4C6D5-A044-4757-AF05-778D4605DAC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7C84C9-76C5-4CBF-9F5F-F02EF026A18C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E830A5D-8D84-4061-9BFD-AA933EE403B6}">
      <dgm:prSet phldrT="[Текст]"/>
      <dgm:spPr/>
      <dgm:t>
        <a:bodyPr/>
        <a:lstStyle/>
        <a:p>
          <a:r>
            <a: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самостоятельность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BA2BB3B0-9EC9-4A70-AA8D-6DC64DF7A64F}" type="parTrans" cxnId="{CBE3D7BB-591A-4C6C-9F02-09EAE09CF7C4}">
      <dgm:prSet/>
      <dgm:spPr/>
      <dgm:t>
        <a:bodyPr/>
        <a:lstStyle/>
        <a:p>
          <a:endParaRPr lang="ru-RU"/>
        </a:p>
      </dgm:t>
    </dgm:pt>
    <dgm:pt modelId="{C5277D56-E3B0-424D-9B83-5D68AD0563FD}" type="sibTrans" cxnId="{CBE3D7BB-591A-4C6C-9F02-09EAE09CF7C4}">
      <dgm:prSet/>
      <dgm:spPr/>
      <dgm:t>
        <a:bodyPr/>
        <a:lstStyle/>
        <a:p>
          <a:endParaRPr lang="ru-RU"/>
        </a:p>
      </dgm:t>
    </dgm:pt>
    <dgm:pt modelId="{E4CC6B3E-C493-484F-A418-A11178FFDF84}">
      <dgm:prSet phldrT="[Текст]"/>
      <dgm:spPr/>
      <dgm:t>
        <a:bodyPr/>
        <a:lstStyle/>
        <a:p>
          <a:r>
            <a: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Свобода и произвольность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571E34E3-024E-4979-8074-5BF20134DEDB}" type="parTrans" cxnId="{41C6207C-960E-4E15-98BF-B00BAD5369A3}">
      <dgm:prSet/>
      <dgm:spPr/>
      <dgm:t>
        <a:bodyPr/>
        <a:lstStyle/>
        <a:p>
          <a:endParaRPr lang="ru-RU"/>
        </a:p>
      </dgm:t>
    </dgm:pt>
    <dgm:pt modelId="{2F1E2EB0-361C-479C-9719-7F312162EC40}" type="sibTrans" cxnId="{41C6207C-960E-4E15-98BF-B00BAD5369A3}">
      <dgm:prSet/>
      <dgm:spPr/>
      <dgm:t>
        <a:bodyPr/>
        <a:lstStyle/>
        <a:p>
          <a:endParaRPr lang="ru-RU"/>
        </a:p>
      </dgm:t>
    </dgm:pt>
    <dgm:pt modelId="{087FA5AD-2D01-4E68-8418-29DD6F3FEBEF}">
      <dgm:prSet phldrT="[Текст]"/>
      <dgm:spPr/>
      <dgm:t>
        <a:bodyPr/>
        <a:lstStyle/>
        <a:p>
          <a:r>
            <a:rPr lang="ru-RU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Коммуникативность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759CAAC5-CAAE-40C8-904D-8CD301C4CFB5}" type="parTrans" cxnId="{D0ADF693-4B59-40E6-9DAC-BE7486762953}">
      <dgm:prSet/>
      <dgm:spPr/>
      <dgm:t>
        <a:bodyPr/>
        <a:lstStyle/>
        <a:p>
          <a:endParaRPr lang="ru-RU"/>
        </a:p>
      </dgm:t>
    </dgm:pt>
    <dgm:pt modelId="{644BE7FF-41FC-4FC8-8276-9710A524CA20}" type="sibTrans" cxnId="{D0ADF693-4B59-40E6-9DAC-BE7486762953}">
      <dgm:prSet/>
      <dgm:spPr/>
      <dgm:t>
        <a:bodyPr/>
        <a:lstStyle/>
        <a:p>
          <a:endParaRPr lang="ru-RU"/>
        </a:p>
      </dgm:t>
    </dgm:pt>
    <dgm:pt modelId="{E4C4A0D6-CECD-4AA7-81B3-15CF6AF4938E}">
      <dgm:prSet phldrT="[Текст]"/>
      <dgm:spPr/>
      <dgm:t>
        <a:bodyPr/>
        <a:lstStyle/>
        <a:p>
          <a:r>
            <a:rPr lang="ru-RU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Социальные </a:t>
          </a:r>
          <a:r>
            <a:rPr lang="ru-RU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навыки</a:t>
          </a:r>
          <a:endParaRPr lang="ru-RU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gm:t>
    </dgm:pt>
    <dgm:pt modelId="{DFA6CF83-804A-4B83-8DDC-91F8CBD2282B}" type="parTrans" cxnId="{18F222BB-1E8D-45EE-9DBB-F5BB736D96A1}">
      <dgm:prSet/>
      <dgm:spPr/>
      <dgm:t>
        <a:bodyPr/>
        <a:lstStyle/>
        <a:p>
          <a:endParaRPr lang="ru-RU"/>
        </a:p>
      </dgm:t>
    </dgm:pt>
    <dgm:pt modelId="{8D4816D8-C77A-4471-A345-25F5BE42DBDB}" type="sibTrans" cxnId="{18F222BB-1E8D-45EE-9DBB-F5BB736D96A1}">
      <dgm:prSet/>
      <dgm:spPr/>
      <dgm:t>
        <a:bodyPr/>
        <a:lstStyle/>
        <a:p>
          <a:endParaRPr lang="ru-RU"/>
        </a:p>
      </dgm:t>
    </dgm:pt>
    <dgm:pt modelId="{06837B71-7A21-4333-AF0C-8365DAA5B354}" type="pres">
      <dgm:prSet presAssocID="{E27C84C9-76C5-4CBF-9F5F-F02EF026A18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E53EA9-BAFF-4BB8-94F8-169E5F39A2AC}" type="pres">
      <dgm:prSet presAssocID="{AE830A5D-8D84-4061-9BFD-AA933EE403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4D5E6-83C1-41ED-A135-59FC64FDFEBF}" type="pres">
      <dgm:prSet presAssocID="{C5277D56-E3B0-424D-9B83-5D68AD0563F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2EDFBBB-20C1-4989-9064-7673ABC3F672}" type="pres">
      <dgm:prSet presAssocID="{C5277D56-E3B0-424D-9B83-5D68AD0563F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EE2C499E-FC0D-4432-AF75-D5496F9754BE}" type="pres">
      <dgm:prSet presAssocID="{E4CC6B3E-C493-484F-A418-A11178FFDF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F225E-B334-4671-965B-20F4573CCA91}" type="pres">
      <dgm:prSet presAssocID="{2F1E2EB0-361C-479C-9719-7F312162EC4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F3737DB-6645-43D7-9807-F506F4B7BB21}" type="pres">
      <dgm:prSet presAssocID="{2F1E2EB0-361C-479C-9719-7F312162EC4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B6002A5-68D1-4FC2-AC69-26B916AF14FB}" type="pres">
      <dgm:prSet presAssocID="{087FA5AD-2D01-4E68-8418-29DD6F3FEB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F2383-0438-4639-9CF2-A036727C93C3}" type="pres">
      <dgm:prSet presAssocID="{644BE7FF-41FC-4FC8-8276-9710A524CA2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18F15F0-DB56-4406-875B-60A9F4FD49AD}" type="pres">
      <dgm:prSet presAssocID="{644BE7FF-41FC-4FC8-8276-9710A524CA2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E24A98A6-E817-478A-8C90-F5AAA4DA6339}" type="pres">
      <dgm:prSet presAssocID="{E4C4A0D6-CECD-4AA7-81B3-15CF6AF493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57442-7AE7-40A2-BC54-ECA0CCA134B7}" type="presOf" srcId="{E27C84C9-76C5-4CBF-9F5F-F02EF026A18C}" destId="{06837B71-7A21-4333-AF0C-8365DAA5B354}" srcOrd="0" destOrd="0" presId="urn:microsoft.com/office/officeart/2005/8/layout/process2"/>
    <dgm:cxn modelId="{8D6FF8F4-B173-4DB2-915A-AFB29FAF10F4}" type="presOf" srcId="{E4CC6B3E-C493-484F-A418-A11178FFDF84}" destId="{EE2C499E-FC0D-4432-AF75-D5496F9754BE}" srcOrd="0" destOrd="0" presId="urn:microsoft.com/office/officeart/2005/8/layout/process2"/>
    <dgm:cxn modelId="{9599BC9A-1076-47E2-BFE3-B40BC0411BB9}" type="presOf" srcId="{AE830A5D-8D84-4061-9BFD-AA933EE403B6}" destId="{C6E53EA9-BAFF-4BB8-94F8-169E5F39A2AC}" srcOrd="0" destOrd="0" presId="urn:microsoft.com/office/officeart/2005/8/layout/process2"/>
    <dgm:cxn modelId="{D0ADF693-4B59-40E6-9DAC-BE7486762953}" srcId="{E27C84C9-76C5-4CBF-9F5F-F02EF026A18C}" destId="{087FA5AD-2D01-4E68-8418-29DD6F3FEBEF}" srcOrd="2" destOrd="0" parTransId="{759CAAC5-CAAE-40C8-904D-8CD301C4CFB5}" sibTransId="{644BE7FF-41FC-4FC8-8276-9710A524CA20}"/>
    <dgm:cxn modelId="{46AF3BAB-8060-497E-8B4D-369C2913A004}" type="presOf" srcId="{E4C4A0D6-CECD-4AA7-81B3-15CF6AF4938E}" destId="{E24A98A6-E817-478A-8C90-F5AAA4DA6339}" srcOrd="0" destOrd="0" presId="urn:microsoft.com/office/officeart/2005/8/layout/process2"/>
    <dgm:cxn modelId="{2A086C73-525A-4E1F-94FE-C640B376C512}" type="presOf" srcId="{C5277D56-E3B0-424D-9B83-5D68AD0563FD}" destId="{4484D5E6-83C1-41ED-A135-59FC64FDFEBF}" srcOrd="0" destOrd="0" presId="urn:microsoft.com/office/officeart/2005/8/layout/process2"/>
    <dgm:cxn modelId="{92A96097-E617-44AB-ABBA-306D059D1518}" type="presOf" srcId="{087FA5AD-2D01-4E68-8418-29DD6F3FEBEF}" destId="{CB6002A5-68D1-4FC2-AC69-26B916AF14FB}" srcOrd="0" destOrd="0" presId="urn:microsoft.com/office/officeart/2005/8/layout/process2"/>
    <dgm:cxn modelId="{71531E63-BDB3-421C-9769-77D3D7FB29F6}" type="presOf" srcId="{644BE7FF-41FC-4FC8-8276-9710A524CA20}" destId="{618F15F0-DB56-4406-875B-60A9F4FD49AD}" srcOrd="1" destOrd="0" presId="urn:microsoft.com/office/officeart/2005/8/layout/process2"/>
    <dgm:cxn modelId="{36E60063-D0F4-4132-8CF0-39F1BE416F55}" type="presOf" srcId="{2F1E2EB0-361C-479C-9719-7F312162EC40}" destId="{760F225E-B334-4671-965B-20F4573CCA91}" srcOrd="0" destOrd="0" presId="urn:microsoft.com/office/officeart/2005/8/layout/process2"/>
    <dgm:cxn modelId="{CBE3D7BB-591A-4C6C-9F02-09EAE09CF7C4}" srcId="{E27C84C9-76C5-4CBF-9F5F-F02EF026A18C}" destId="{AE830A5D-8D84-4061-9BFD-AA933EE403B6}" srcOrd="0" destOrd="0" parTransId="{BA2BB3B0-9EC9-4A70-AA8D-6DC64DF7A64F}" sibTransId="{C5277D56-E3B0-424D-9B83-5D68AD0563FD}"/>
    <dgm:cxn modelId="{41C6207C-960E-4E15-98BF-B00BAD5369A3}" srcId="{E27C84C9-76C5-4CBF-9F5F-F02EF026A18C}" destId="{E4CC6B3E-C493-484F-A418-A11178FFDF84}" srcOrd="1" destOrd="0" parTransId="{571E34E3-024E-4979-8074-5BF20134DEDB}" sibTransId="{2F1E2EB0-361C-479C-9719-7F312162EC40}"/>
    <dgm:cxn modelId="{21556B2B-7C69-42BC-BF02-E0F4682C68DC}" type="presOf" srcId="{2F1E2EB0-361C-479C-9719-7F312162EC40}" destId="{8F3737DB-6645-43D7-9807-F506F4B7BB21}" srcOrd="1" destOrd="0" presId="urn:microsoft.com/office/officeart/2005/8/layout/process2"/>
    <dgm:cxn modelId="{18F222BB-1E8D-45EE-9DBB-F5BB736D96A1}" srcId="{E27C84C9-76C5-4CBF-9F5F-F02EF026A18C}" destId="{E4C4A0D6-CECD-4AA7-81B3-15CF6AF4938E}" srcOrd="3" destOrd="0" parTransId="{DFA6CF83-804A-4B83-8DDC-91F8CBD2282B}" sibTransId="{8D4816D8-C77A-4471-A345-25F5BE42DBDB}"/>
    <dgm:cxn modelId="{BBDBC036-BC87-4D84-8D48-6B4B0DAC1B8F}" type="presOf" srcId="{C5277D56-E3B0-424D-9B83-5D68AD0563FD}" destId="{62EDFBBB-20C1-4989-9064-7673ABC3F672}" srcOrd="1" destOrd="0" presId="urn:microsoft.com/office/officeart/2005/8/layout/process2"/>
    <dgm:cxn modelId="{7DF59463-A258-4567-9DEE-F04798B59317}" type="presOf" srcId="{644BE7FF-41FC-4FC8-8276-9710A524CA20}" destId="{24AF2383-0438-4639-9CF2-A036727C93C3}" srcOrd="0" destOrd="0" presId="urn:microsoft.com/office/officeart/2005/8/layout/process2"/>
    <dgm:cxn modelId="{6CCD7F42-4694-4D7B-B12D-96A1E2F8B719}" type="presParOf" srcId="{06837B71-7A21-4333-AF0C-8365DAA5B354}" destId="{C6E53EA9-BAFF-4BB8-94F8-169E5F39A2AC}" srcOrd="0" destOrd="0" presId="urn:microsoft.com/office/officeart/2005/8/layout/process2"/>
    <dgm:cxn modelId="{FDCC1182-BC2C-48C8-B138-9964F16175E4}" type="presParOf" srcId="{06837B71-7A21-4333-AF0C-8365DAA5B354}" destId="{4484D5E6-83C1-41ED-A135-59FC64FDFEBF}" srcOrd="1" destOrd="0" presId="urn:microsoft.com/office/officeart/2005/8/layout/process2"/>
    <dgm:cxn modelId="{E8C83022-2863-4DE2-B430-6B532F28741F}" type="presParOf" srcId="{4484D5E6-83C1-41ED-A135-59FC64FDFEBF}" destId="{62EDFBBB-20C1-4989-9064-7673ABC3F672}" srcOrd="0" destOrd="0" presId="urn:microsoft.com/office/officeart/2005/8/layout/process2"/>
    <dgm:cxn modelId="{19F8C88F-30AC-4590-AC7B-91697B78DC94}" type="presParOf" srcId="{06837B71-7A21-4333-AF0C-8365DAA5B354}" destId="{EE2C499E-FC0D-4432-AF75-D5496F9754BE}" srcOrd="2" destOrd="0" presId="urn:microsoft.com/office/officeart/2005/8/layout/process2"/>
    <dgm:cxn modelId="{41F42755-3BC4-4D0D-B48F-23B4BA56156A}" type="presParOf" srcId="{06837B71-7A21-4333-AF0C-8365DAA5B354}" destId="{760F225E-B334-4671-965B-20F4573CCA91}" srcOrd="3" destOrd="0" presId="urn:microsoft.com/office/officeart/2005/8/layout/process2"/>
    <dgm:cxn modelId="{EFCB531D-3177-454E-B3C2-7B2875968F0B}" type="presParOf" srcId="{760F225E-B334-4671-965B-20F4573CCA91}" destId="{8F3737DB-6645-43D7-9807-F506F4B7BB21}" srcOrd="0" destOrd="0" presId="urn:microsoft.com/office/officeart/2005/8/layout/process2"/>
    <dgm:cxn modelId="{388A6118-827E-4822-A258-310D81EA2015}" type="presParOf" srcId="{06837B71-7A21-4333-AF0C-8365DAA5B354}" destId="{CB6002A5-68D1-4FC2-AC69-26B916AF14FB}" srcOrd="4" destOrd="0" presId="urn:microsoft.com/office/officeart/2005/8/layout/process2"/>
    <dgm:cxn modelId="{B74E0379-2F01-4F82-8B85-43E9FE9E728C}" type="presParOf" srcId="{06837B71-7A21-4333-AF0C-8365DAA5B354}" destId="{24AF2383-0438-4639-9CF2-A036727C93C3}" srcOrd="5" destOrd="0" presId="urn:microsoft.com/office/officeart/2005/8/layout/process2"/>
    <dgm:cxn modelId="{A0E98D7D-BBEC-403E-B579-011EA1856657}" type="presParOf" srcId="{24AF2383-0438-4639-9CF2-A036727C93C3}" destId="{618F15F0-DB56-4406-875B-60A9F4FD49AD}" srcOrd="0" destOrd="0" presId="urn:microsoft.com/office/officeart/2005/8/layout/process2"/>
    <dgm:cxn modelId="{136AB2F0-7871-4DEC-9221-D22D9A0AEB8E}" type="presParOf" srcId="{06837B71-7A21-4333-AF0C-8365DAA5B354}" destId="{E24A98A6-E817-478A-8C90-F5AAA4DA633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04A5-F491-4275-88CA-FFAA29D76D45}">
      <dsp:nvSpPr>
        <dsp:cNvPr id="0" name=""/>
        <dsp:cNvSpPr/>
      </dsp:nvSpPr>
      <dsp:spPr>
        <a:xfrm>
          <a:off x="4520641" y="3429261"/>
          <a:ext cx="1341812" cy="63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74"/>
              </a:lnTo>
              <a:lnTo>
                <a:pt x="1341812" y="435174"/>
              </a:lnTo>
              <a:lnTo>
                <a:pt x="1341812" y="638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876AF-0C59-4CB8-AB3F-E4665C5CA195}">
      <dsp:nvSpPr>
        <dsp:cNvPr id="0" name=""/>
        <dsp:cNvSpPr/>
      </dsp:nvSpPr>
      <dsp:spPr>
        <a:xfrm>
          <a:off x="3178828" y="3429261"/>
          <a:ext cx="1341812" cy="638580"/>
        </a:xfrm>
        <a:custGeom>
          <a:avLst/>
          <a:gdLst/>
          <a:ahLst/>
          <a:cxnLst/>
          <a:rect l="0" t="0" r="0" b="0"/>
          <a:pathLst>
            <a:path>
              <a:moveTo>
                <a:pt x="1341812" y="0"/>
              </a:moveTo>
              <a:lnTo>
                <a:pt x="1341812" y="435174"/>
              </a:lnTo>
              <a:lnTo>
                <a:pt x="0" y="435174"/>
              </a:lnTo>
              <a:lnTo>
                <a:pt x="0" y="63858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06960-09BB-483E-8F26-5F7569E16DCC}">
      <dsp:nvSpPr>
        <dsp:cNvPr id="0" name=""/>
        <dsp:cNvSpPr/>
      </dsp:nvSpPr>
      <dsp:spPr>
        <a:xfrm>
          <a:off x="3178828" y="1396415"/>
          <a:ext cx="1341812" cy="638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174"/>
              </a:lnTo>
              <a:lnTo>
                <a:pt x="1341812" y="435174"/>
              </a:lnTo>
              <a:lnTo>
                <a:pt x="1341812" y="638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BE7CA-8297-43C2-8E28-D2ACF1E2E649}">
      <dsp:nvSpPr>
        <dsp:cNvPr id="0" name=""/>
        <dsp:cNvSpPr/>
      </dsp:nvSpPr>
      <dsp:spPr>
        <a:xfrm>
          <a:off x="1837016" y="1396415"/>
          <a:ext cx="1341812" cy="638580"/>
        </a:xfrm>
        <a:custGeom>
          <a:avLst/>
          <a:gdLst/>
          <a:ahLst/>
          <a:cxnLst/>
          <a:rect l="0" t="0" r="0" b="0"/>
          <a:pathLst>
            <a:path>
              <a:moveTo>
                <a:pt x="1341812" y="0"/>
              </a:moveTo>
              <a:lnTo>
                <a:pt x="1341812" y="435174"/>
              </a:lnTo>
              <a:lnTo>
                <a:pt x="0" y="435174"/>
              </a:lnTo>
              <a:lnTo>
                <a:pt x="0" y="638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AE296-065B-4E51-9FDF-D4D716A1C2D8}">
      <dsp:nvSpPr>
        <dsp:cNvPr id="0" name=""/>
        <dsp:cNvSpPr/>
      </dsp:nvSpPr>
      <dsp:spPr>
        <a:xfrm>
          <a:off x="2080982" y="2150"/>
          <a:ext cx="2195692" cy="139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2E144-D9AD-43B5-B1BB-A7A98894FABA}">
      <dsp:nvSpPr>
        <dsp:cNvPr id="0" name=""/>
        <dsp:cNvSpPr/>
      </dsp:nvSpPr>
      <dsp:spPr>
        <a:xfrm>
          <a:off x="2324948" y="233918"/>
          <a:ext cx="2195692" cy="1394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Всего 1080 детей</a:t>
          </a:r>
          <a:endParaRPr lang="ru-RU" sz="1800" b="1" kern="1200" dirty="0"/>
        </a:p>
      </dsp:txBody>
      <dsp:txXfrm>
        <a:off x="2365785" y="274755"/>
        <a:ext cx="2114018" cy="1312591"/>
      </dsp:txXfrm>
    </dsp:sp>
    <dsp:sp modelId="{70EBEFD6-07C9-4E12-8C44-2F5A7E959455}">
      <dsp:nvSpPr>
        <dsp:cNvPr id="0" name=""/>
        <dsp:cNvSpPr/>
      </dsp:nvSpPr>
      <dsp:spPr>
        <a:xfrm>
          <a:off x="739170" y="2034996"/>
          <a:ext cx="2195692" cy="139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4D2FD-FA1A-4B08-8B56-CFE141FC83C0}">
      <dsp:nvSpPr>
        <dsp:cNvPr id="0" name=""/>
        <dsp:cNvSpPr/>
      </dsp:nvSpPr>
      <dsp:spPr>
        <a:xfrm>
          <a:off x="983135" y="2266763"/>
          <a:ext cx="2195692" cy="1394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7  групп младшего дошкольного  возраста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ea typeface="Times New Roman" panose="02020603050405020304" pitchFamily="18" charset="0"/>
            </a:rPr>
            <a:t>( 247 </a:t>
          </a: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детей)</a:t>
          </a:r>
          <a:endParaRPr lang="ru-RU" sz="1800" kern="1200" dirty="0"/>
        </a:p>
      </dsp:txBody>
      <dsp:txXfrm>
        <a:off x="1023972" y="2307600"/>
        <a:ext cx="2114018" cy="1312591"/>
      </dsp:txXfrm>
    </dsp:sp>
    <dsp:sp modelId="{7929C517-2FFE-430B-AA00-635E07690E51}">
      <dsp:nvSpPr>
        <dsp:cNvPr id="0" name=""/>
        <dsp:cNvSpPr/>
      </dsp:nvSpPr>
      <dsp:spPr>
        <a:xfrm>
          <a:off x="3422794" y="2034996"/>
          <a:ext cx="2195692" cy="139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87F39-3CE8-4EBD-A8FA-CDCF23018B1B}">
      <dsp:nvSpPr>
        <dsp:cNvPr id="0" name=""/>
        <dsp:cNvSpPr/>
      </dsp:nvSpPr>
      <dsp:spPr>
        <a:xfrm>
          <a:off x="3666760" y="2266763"/>
          <a:ext cx="2195692" cy="1394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6 групп  от 4 до 5 лет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( 264 детей)</a:t>
          </a:r>
          <a:endParaRPr lang="ru-RU" sz="18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3707597" y="2307600"/>
        <a:ext cx="2114018" cy="1312591"/>
      </dsp:txXfrm>
    </dsp:sp>
    <dsp:sp modelId="{73876AA0-3F68-41DE-BB79-08CEAE02157A}">
      <dsp:nvSpPr>
        <dsp:cNvPr id="0" name=""/>
        <dsp:cNvSpPr/>
      </dsp:nvSpPr>
      <dsp:spPr>
        <a:xfrm>
          <a:off x="2080982" y="4067841"/>
          <a:ext cx="2195692" cy="139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F6A7-3713-4BFE-832B-F043A7F89E50}">
      <dsp:nvSpPr>
        <dsp:cNvPr id="0" name=""/>
        <dsp:cNvSpPr/>
      </dsp:nvSpPr>
      <dsp:spPr>
        <a:xfrm>
          <a:off x="2324948" y="4299609"/>
          <a:ext cx="2195692" cy="1394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6 групп –от 5 до 6 лет ( 268 ребенка)</a:t>
          </a:r>
          <a:endParaRPr lang="ru-RU" sz="18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2365785" y="4340446"/>
        <a:ext cx="2114018" cy="1312591"/>
      </dsp:txXfrm>
    </dsp:sp>
    <dsp:sp modelId="{99B5D3D4-1D31-4A36-8645-C7BB5B9A5D28}">
      <dsp:nvSpPr>
        <dsp:cNvPr id="0" name=""/>
        <dsp:cNvSpPr/>
      </dsp:nvSpPr>
      <dsp:spPr>
        <a:xfrm>
          <a:off x="4764607" y="4067841"/>
          <a:ext cx="2195692" cy="139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7A0A-B3C1-45EA-A0E0-E7DF031911E6}">
      <dsp:nvSpPr>
        <dsp:cNvPr id="0" name=""/>
        <dsp:cNvSpPr/>
      </dsp:nvSpPr>
      <dsp:spPr>
        <a:xfrm>
          <a:off x="5008572" y="4299609"/>
          <a:ext cx="2195692" cy="1394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6 групп от 6 до 7 лет (256 детей)</a:t>
          </a:r>
          <a:endParaRPr lang="ru-RU" sz="18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049409" y="4340446"/>
        <a:ext cx="2114018" cy="1312591"/>
      </dsp:txXfrm>
    </dsp:sp>
    <dsp:sp modelId="{5F192F57-6432-4347-9199-FA1A899B257B}">
      <dsp:nvSpPr>
        <dsp:cNvPr id="0" name=""/>
        <dsp:cNvSpPr/>
      </dsp:nvSpPr>
      <dsp:spPr>
        <a:xfrm>
          <a:off x="5415388" y="43337"/>
          <a:ext cx="2195692" cy="1394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674EB-0E9E-4B12-A188-5F9A61F0E4C3}">
      <dsp:nvSpPr>
        <dsp:cNvPr id="0" name=""/>
        <dsp:cNvSpPr/>
      </dsp:nvSpPr>
      <dsp:spPr>
        <a:xfrm>
          <a:off x="5659354" y="275104"/>
          <a:ext cx="2195692" cy="1394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Консультационно-методический пункт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(45 детей)</a:t>
          </a:r>
          <a:endParaRPr lang="ru-RU" sz="1800" kern="1200" dirty="0"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5700191" y="315941"/>
        <a:ext cx="2114018" cy="13125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CDF17-9E63-42F0-9FC8-0A2EF7BB8E3A}">
      <dsp:nvSpPr>
        <dsp:cNvPr id="0" name=""/>
        <dsp:cNvSpPr/>
      </dsp:nvSpPr>
      <dsp:spPr>
        <a:xfrm>
          <a:off x="0" y="95004"/>
          <a:ext cx="1560787" cy="5396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8.15</a:t>
          </a:r>
          <a:r>
            <a:rPr lang="ru-RU" sz="1800" kern="12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-8.30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2644" y="107648"/>
        <a:ext cx="1535499" cy="526993"/>
      </dsp:txXfrm>
    </dsp:sp>
    <dsp:sp modelId="{288E8AB2-4C4F-4A65-B630-85025C607091}">
      <dsp:nvSpPr>
        <dsp:cNvPr id="0" name=""/>
        <dsp:cNvSpPr/>
      </dsp:nvSpPr>
      <dsp:spPr>
        <a:xfrm>
          <a:off x="0" y="789082"/>
          <a:ext cx="1560787" cy="5009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Завтрак</a:t>
          </a:r>
        </a:p>
      </dsp:txBody>
      <dsp:txXfrm>
        <a:off x="0" y="789082"/>
        <a:ext cx="1099146" cy="500990"/>
      </dsp:txXfrm>
    </dsp:sp>
    <dsp:sp modelId="{50EA0D10-1E89-41C2-B34B-B2F75D97BCFF}">
      <dsp:nvSpPr>
        <dsp:cNvPr id="0" name=""/>
        <dsp:cNvSpPr/>
      </dsp:nvSpPr>
      <dsp:spPr>
        <a:xfrm>
          <a:off x="717239" y="776418"/>
          <a:ext cx="811874" cy="7901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30298-4ED5-4FEF-AA60-3A63AC9A65AA}">
      <dsp:nvSpPr>
        <dsp:cNvPr id="0" name=""/>
        <dsp:cNvSpPr/>
      </dsp:nvSpPr>
      <dsp:spPr>
        <a:xfrm>
          <a:off x="1950972" y="45185"/>
          <a:ext cx="1560787" cy="5435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10.00-10.10</a:t>
          </a:r>
          <a:endParaRPr lang="ru-RU" sz="1600" kern="12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963709" y="57922"/>
        <a:ext cx="1535313" cy="530838"/>
      </dsp:txXfrm>
    </dsp:sp>
    <dsp:sp modelId="{CB76BE8E-B317-475F-BF5C-E08773E1C126}">
      <dsp:nvSpPr>
        <dsp:cNvPr id="0" name=""/>
        <dsp:cNvSpPr/>
      </dsp:nvSpPr>
      <dsp:spPr>
        <a:xfrm>
          <a:off x="1961242" y="753361"/>
          <a:ext cx="1560787" cy="5009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Витаминный завтрак</a:t>
          </a:r>
        </a:p>
      </dsp:txBody>
      <dsp:txXfrm>
        <a:off x="1961242" y="753361"/>
        <a:ext cx="1099146" cy="500990"/>
      </dsp:txXfrm>
    </dsp:sp>
    <dsp:sp modelId="{3782D2B9-B39E-477D-98BE-5D9706DA3562}">
      <dsp:nvSpPr>
        <dsp:cNvPr id="0" name=""/>
        <dsp:cNvSpPr/>
      </dsp:nvSpPr>
      <dsp:spPr>
        <a:xfrm>
          <a:off x="2876372" y="875305"/>
          <a:ext cx="694676" cy="70788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CCB9C-4A58-4B22-B124-0B079F3C09FA}">
      <dsp:nvSpPr>
        <dsp:cNvPr id="0" name=""/>
        <dsp:cNvSpPr/>
      </dsp:nvSpPr>
      <dsp:spPr>
        <a:xfrm>
          <a:off x="3860354" y="107716"/>
          <a:ext cx="1560787" cy="51800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12.00-12.40</a:t>
          </a:r>
          <a:endParaRPr lang="ru-RU" sz="1600" kern="12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872491" y="119853"/>
        <a:ext cx="1536513" cy="505864"/>
      </dsp:txXfrm>
    </dsp:sp>
    <dsp:sp modelId="{9CE2CF85-54FF-4CDB-823F-19C011E4C8D1}">
      <dsp:nvSpPr>
        <dsp:cNvPr id="0" name=""/>
        <dsp:cNvSpPr/>
      </dsp:nvSpPr>
      <dsp:spPr>
        <a:xfrm>
          <a:off x="3850084" y="754238"/>
          <a:ext cx="1560787" cy="5009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Обед</a:t>
          </a:r>
        </a:p>
      </dsp:txBody>
      <dsp:txXfrm>
        <a:off x="3850084" y="754238"/>
        <a:ext cx="1099146" cy="500990"/>
      </dsp:txXfrm>
    </dsp:sp>
    <dsp:sp modelId="{8257B025-3436-4DFF-AC85-2C314822FA8C}">
      <dsp:nvSpPr>
        <dsp:cNvPr id="0" name=""/>
        <dsp:cNvSpPr/>
      </dsp:nvSpPr>
      <dsp:spPr>
        <a:xfrm>
          <a:off x="4613267" y="788087"/>
          <a:ext cx="854877" cy="76090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91C5F-D2C4-4646-A703-231E0CDBDD7D}">
      <dsp:nvSpPr>
        <dsp:cNvPr id="0" name=""/>
        <dsp:cNvSpPr/>
      </dsp:nvSpPr>
      <dsp:spPr>
        <a:xfrm>
          <a:off x="861107" y="1610396"/>
          <a:ext cx="1560787" cy="5459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15.10-15.15</a:t>
          </a:r>
          <a:endParaRPr lang="ru-RU" sz="1600" kern="12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873900" y="1623189"/>
        <a:ext cx="1535201" cy="533170"/>
      </dsp:txXfrm>
    </dsp:sp>
    <dsp:sp modelId="{3D192718-FB40-426F-8B23-67FC2F02E874}">
      <dsp:nvSpPr>
        <dsp:cNvPr id="0" name=""/>
        <dsp:cNvSpPr/>
      </dsp:nvSpPr>
      <dsp:spPr>
        <a:xfrm>
          <a:off x="902171" y="2277217"/>
          <a:ext cx="1560787" cy="5009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Полдник</a:t>
          </a:r>
        </a:p>
      </dsp:txBody>
      <dsp:txXfrm>
        <a:off x="902171" y="2277217"/>
        <a:ext cx="1099146" cy="500990"/>
      </dsp:txXfrm>
    </dsp:sp>
    <dsp:sp modelId="{E2C951DF-AF64-459A-94E5-0E07F4AF0C58}">
      <dsp:nvSpPr>
        <dsp:cNvPr id="0" name=""/>
        <dsp:cNvSpPr/>
      </dsp:nvSpPr>
      <dsp:spPr>
        <a:xfrm>
          <a:off x="1689856" y="2370063"/>
          <a:ext cx="871124" cy="80776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E00CA-E692-4F78-A636-B75C13037A57}">
      <dsp:nvSpPr>
        <dsp:cNvPr id="0" name=""/>
        <dsp:cNvSpPr/>
      </dsp:nvSpPr>
      <dsp:spPr>
        <a:xfrm>
          <a:off x="2792566" y="1607252"/>
          <a:ext cx="1560787" cy="5124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baseline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16.30 </a:t>
          </a:r>
          <a:r>
            <a:rPr lang="ru-RU" sz="1600" kern="1200" baseline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-</a:t>
          </a:r>
          <a:r>
            <a:rPr lang="ru-RU" sz="1600" kern="1200" baseline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16.50</a:t>
          </a:r>
          <a:endParaRPr lang="ru-RU" sz="1600" kern="1200" baseline="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804573" y="1619259"/>
        <a:ext cx="1536773" cy="500436"/>
      </dsp:txXfrm>
    </dsp:sp>
    <dsp:sp modelId="{DE2CB4EB-2784-40B0-941C-CD2CBCC62AE1}">
      <dsp:nvSpPr>
        <dsp:cNvPr id="0" name=""/>
        <dsp:cNvSpPr/>
      </dsp:nvSpPr>
      <dsp:spPr>
        <a:xfrm>
          <a:off x="2783170" y="2225395"/>
          <a:ext cx="1560787" cy="5009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Ужин</a:t>
          </a:r>
        </a:p>
      </dsp:txBody>
      <dsp:txXfrm>
        <a:off x="2783170" y="2225395"/>
        <a:ext cx="1099146" cy="500990"/>
      </dsp:txXfrm>
    </dsp:sp>
    <dsp:sp modelId="{34F04308-3F1C-4ED9-970F-424E919D24E5}">
      <dsp:nvSpPr>
        <dsp:cNvPr id="0" name=""/>
        <dsp:cNvSpPr/>
      </dsp:nvSpPr>
      <dsp:spPr>
        <a:xfrm>
          <a:off x="3413312" y="2278416"/>
          <a:ext cx="917196" cy="83195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6C8C8-088B-4E4A-9D7A-A98B030392E5}">
      <dsp:nvSpPr>
        <dsp:cNvPr id="0" name=""/>
        <dsp:cNvSpPr/>
      </dsp:nvSpPr>
      <dsp:spPr>
        <a:xfrm>
          <a:off x="529162" y="1278"/>
          <a:ext cx="1559035" cy="935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игровая</a:t>
          </a:r>
          <a:endParaRPr lang="ru-RU" sz="1200" b="1" kern="1200" dirty="0"/>
        </a:p>
      </dsp:txBody>
      <dsp:txXfrm>
        <a:off x="529162" y="1278"/>
        <a:ext cx="1559035" cy="935421"/>
      </dsp:txXfrm>
    </dsp:sp>
    <dsp:sp modelId="{DC9A2C8E-8C46-4887-BC3B-EFFB823975FA}">
      <dsp:nvSpPr>
        <dsp:cNvPr id="0" name=""/>
        <dsp:cNvSpPr/>
      </dsp:nvSpPr>
      <dsp:spPr>
        <a:xfrm>
          <a:off x="2244101" y="1278"/>
          <a:ext cx="1559035" cy="935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коммуникативная</a:t>
          </a:r>
          <a:endParaRPr lang="ru-RU" sz="1200" b="1" kern="1200" dirty="0"/>
        </a:p>
      </dsp:txBody>
      <dsp:txXfrm>
        <a:off x="2244101" y="1278"/>
        <a:ext cx="1559035" cy="935421"/>
      </dsp:txXfrm>
    </dsp:sp>
    <dsp:sp modelId="{9E52FFDE-14FB-4123-BBCC-3FFE19B7AC5E}">
      <dsp:nvSpPr>
        <dsp:cNvPr id="0" name=""/>
        <dsp:cNvSpPr/>
      </dsp:nvSpPr>
      <dsp:spPr>
        <a:xfrm>
          <a:off x="503609" y="1058535"/>
          <a:ext cx="1559035" cy="9354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познавательно-исследовательская</a:t>
          </a:r>
          <a:endParaRPr lang="ru-RU" sz="1200" b="1" kern="1200" dirty="0"/>
        </a:p>
      </dsp:txBody>
      <dsp:txXfrm>
        <a:off x="503609" y="1058535"/>
        <a:ext cx="1559035" cy="935421"/>
      </dsp:txXfrm>
    </dsp:sp>
    <dsp:sp modelId="{32ED3A2A-3ECD-4B85-B56F-E9FD2BD0953A}">
      <dsp:nvSpPr>
        <dsp:cNvPr id="0" name=""/>
        <dsp:cNvSpPr/>
      </dsp:nvSpPr>
      <dsp:spPr>
        <a:xfrm>
          <a:off x="2244101" y="1092603"/>
          <a:ext cx="1559035" cy="9354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восприятие художественной литературы и фольклора</a:t>
          </a:r>
          <a:endParaRPr lang="ru-RU" sz="1200" b="1" kern="1200" dirty="0"/>
        </a:p>
      </dsp:txBody>
      <dsp:txXfrm>
        <a:off x="2244101" y="1092603"/>
        <a:ext cx="1559035" cy="935421"/>
      </dsp:txXfrm>
    </dsp:sp>
    <dsp:sp modelId="{68722B97-5271-4BA4-9F24-1B217130242D}">
      <dsp:nvSpPr>
        <dsp:cNvPr id="0" name=""/>
        <dsp:cNvSpPr/>
      </dsp:nvSpPr>
      <dsp:spPr>
        <a:xfrm>
          <a:off x="529162" y="2183928"/>
          <a:ext cx="1559035" cy="93542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конструирование из разного материала</a:t>
          </a:r>
          <a:endParaRPr lang="ru-RU" sz="1200" b="1" kern="1200" dirty="0"/>
        </a:p>
      </dsp:txBody>
      <dsp:txXfrm>
        <a:off x="529162" y="2183928"/>
        <a:ext cx="1559035" cy="935421"/>
      </dsp:txXfrm>
    </dsp:sp>
    <dsp:sp modelId="{8DC0FEF1-5252-47A9-A6BB-84F43E46CCAC}">
      <dsp:nvSpPr>
        <dsp:cNvPr id="0" name=""/>
        <dsp:cNvSpPr/>
      </dsp:nvSpPr>
      <dsp:spPr>
        <a:xfrm>
          <a:off x="2244101" y="2183928"/>
          <a:ext cx="1559035" cy="935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изобразительная</a:t>
          </a:r>
          <a:endParaRPr lang="ru-RU" sz="1200" b="1" kern="1200" dirty="0"/>
        </a:p>
      </dsp:txBody>
      <dsp:txXfrm>
        <a:off x="2244101" y="2183928"/>
        <a:ext cx="1559035" cy="935421"/>
      </dsp:txXfrm>
    </dsp:sp>
    <dsp:sp modelId="{3A9C85FB-005F-40DD-A251-BEA572C4CB01}">
      <dsp:nvSpPr>
        <dsp:cNvPr id="0" name=""/>
        <dsp:cNvSpPr/>
      </dsp:nvSpPr>
      <dsp:spPr>
        <a:xfrm>
          <a:off x="529162" y="3275253"/>
          <a:ext cx="1559035" cy="9354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музыкальная</a:t>
          </a:r>
          <a:endParaRPr lang="ru-RU" sz="1200" b="1" kern="1200" dirty="0"/>
        </a:p>
      </dsp:txBody>
      <dsp:txXfrm>
        <a:off x="529162" y="3275253"/>
        <a:ext cx="1559035" cy="935421"/>
      </dsp:txXfrm>
    </dsp:sp>
    <dsp:sp modelId="{106C6FED-6136-4C9E-9187-14003A1461A2}">
      <dsp:nvSpPr>
        <dsp:cNvPr id="0" name=""/>
        <dsp:cNvSpPr/>
      </dsp:nvSpPr>
      <dsp:spPr>
        <a:xfrm>
          <a:off x="2244101" y="3275253"/>
          <a:ext cx="1559035" cy="9354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двигательная </a:t>
          </a:r>
          <a:endParaRPr lang="ru-RU" sz="1200" b="1" kern="1200" dirty="0"/>
        </a:p>
      </dsp:txBody>
      <dsp:txXfrm>
        <a:off x="2244101" y="3275253"/>
        <a:ext cx="1559035" cy="935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0F924-8CE1-4A3B-A693-415121137632}">
      <dsp:nvSpPr>
        <dsp:cNvPr id="0" name=""/>
        <dsp:cNvSpPr/>
      </dsp:nvSpPr>
      <dsp:spPr>
        <a:xfrm>
          <a:off x="187019" y="2164"/>
          <a:ext cx="1960082" cy="11760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87019" y="2164"/>
        <a:ext cx="1960082" cy="1176049"/>
      </dsp:txXfrm>
    </dsp:sp>
    <dsp:sp modelId="{A65259F0-3A3A-45C1-87CF-5C7A08CCC85E}">
      <dsp:nvSpPr>
        <dsp:cNvPr id="0" name=""/>
        <dsp:cNvSpPr/>
      </dsp:nvSpPr>
      <dsp:spPr>
        <a:xfrm>
          <a:off x="2343109" y="2164"/>
          <a:ext cx="1960082" cy="11760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343109" y="2164"/>
        <a:ext cx="1960082" cy="1176049"/>
      </dsp:txXfrm>
    </dsp:sp>
    <dsp:sp modelId="{27164540-8C1E-418F-9C5F-AEE1241179D4}">
      <dsp:nvSpPr>
        <dsp:cNvPr id="0" name=""/>
        <dsp:cNvSpPr/>
      </dsp:nvSpPr>
      <dsp:spPr>
        <a:xfrm>
          <a:off x="187019" y="1374221"/>
          <a:ext cx="1960082" cy="11760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87019" y="1374221"/>
        <a:ext cx="1960082" cy="1176049"/>
      </dsp:txXfrm>
    </dsp:sp>
    <dsp:sp modelId="{6D12C7F3-F777-4C7D-8245-1B5D63650F12}">
      <dsp:nvSpPr>
        <dsp:cNvPr id="0" name=""/>
        <dsp:cNvSpPr/>
      </dsp:nvSpPr>
      <dsp:spPr>
        <a:xfrm>
          <a:off x="2343109" y="1374221"/>
          <a:ext cx="1960082" cy="11760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343109" y="1374221"/>
        <a:ext cx="1960082" cy="1176049"/>
      </dsp:txXfrm>
    </dsp:sp>
    <dsp:sp modelId="{821AB729-C604-4065-8239-49EBDAD49E0E}">
      <dsp:nvSpPr>
        <dsp:cNvPr id="0" name=""/>
        <dsp:cNvSpPr/>
      </dsp:nvSpPr>
      <dsp:spPr>
        <a:xfrm>
          <a:off x="1265064" y="2746279"/>
          <a:ext cx="1960082" cy="11760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16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1265064" y="2746279"/>
        <a:ext cx="1960082" cy="11760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4F4D0-F7CD-4AE6-BC9C-E130017E3747}">
      <dsp:nvSpPr>
        <dsp:cNvPr id="0" name=""/>
        <dsp:cNvSpPr/>
      </dsp:nvSpPr>
      <dsp:spPr>
        <a:xfrm>
          <a:off x="262979" y="94712"/>
          <a:ext cx="2360333" cy="9323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Компетентность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90286" y="122019"/>
        <a:ext cx="2305719" cy="877705"/>
      </dsp:txXfrm>
    </dsp:sp>
    <dsp:sp modelId="{3769C0AB-DEF6-442A-882D-3AFF0C8E2291}">
      <dsp:nvSpPr>
        <dsp:cNvPr id="0" name=""/>
        <dsp:cNvSpPr/>
      </dsp:nvSpPr>
      <dsp:spPr>
        <a:xfrm rot="5354657">
          <a:off x="1311516" y="1004237"/>
          <a:ext cx="280489" cy="419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1325344" y="1073767"/>
        <a:ext cx="251725" cy="196342"/>
      </dsp:txXfrm>
    </dsp:sp>
    <dsp:sp modelId="{6B66A128-97EB-49F2-B08F-B2D2CE859CC0}">
      <dsp:nvSpPr>
        <dsp:cNvPr id="0" name=""/>
        <dsp:cNvSpPr/>
      </dsp:nvSpPr>
      <dsp:spPr>
        <a:xfrm>
          <a:off x="280209" y="1400986"/>
          <a:ext cx="2360333" cy="932319"/>
        </a:xfrm>
        <a:prstGeom prst="roundRect">
          <a:avLst>
            <a:gd name="adj" fmla="val 10000"/>
          </a:avLst>
        </a:prstGeom>
        <a:solidFill>
          <a:schemeClr val="accent3">
            <a:hueOff val="-1283182"/>
            <a:satOff val="2771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Творческие способности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07516" y="1428293"/>
        <a:ext cx="2305719" cy="877705"/>
      </dsp:txXfrm>
    </dsp:sp>
    <dsp:sp modelId="{1D2832D9-DF10-47D5-850A-F4F22A67341B}">
      <dsp:nvSpPr>
        <dsp:cNvPr id="0" name=""/>
        <dsp:cNvSpPr/>
      </dsp:nvSpPr>
      <dsp:spPr>
        <a:xfrm rot="5400000">
          <a:off x="1285566" y="2356614"/>
          <a:ext cx="349619" cy="419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334513" y="2391576"/>
        <a:ext cx="251725" cy="244733"/>
      </dsp:txXfrm>
    </dsp:sp>
    <dsp:sp modelId="{8376322D-6D41-494A-842C-A7D7BEC3227B}">
      <dsp:nvSpPr>
        <dsp:cNvPr id="0" name=""/>
        <dsp:cNvSpPr/>
      </dsp:nvSpPr>
      <dsp:spPr>
        <a:xfrm>
          <a:off x="280209" y="2799465"/>
          <a:ext cx="2360333" cy="932319"/>
        </a:xfrm>
        <a:prstGeom prst="roundRect">
          <a:avLst>
            <a:gd name="adj" fmla="val 10000"/>
          </a:avLst>
        </a:prstGeom>
        <a:solidFill>
          <a:schemeClr val="accent3">
            <a:hueOff val="-2566364"/>
            <a:satOff val="554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Любознательность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07516" y="2826772"/>
        <a:ext cx="2305719" cy="877705"/>
      </dsp:txXfrm>
    </dsp:sp>
    <dsp:sp modelId="{F2242801-F097-4316-A01A-B3668EA31676}">
      <dsp:nvSpPr>
        <dsp:cNvPr id="0" name=""/>
        <dsp:cNvSpPr/>
      </dsp:nvSpPr>
      <dsp:spPr>
        <a:xfrm rot="5400000">
          <a:off x="1285566" y="3755093"/>
          <a:ext cx="349619" cy="4195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334513" y="3790055"/>
        <a:ext cx="251725" cy="244733"/>
      </dsp:txXfrm>
    </dsp:sp>
    <dsp:sp modelId="{24A4C6D5-A044-4757-AF05-778D4605DACC}">
      <dsp:nvSpPr>
        <dsp:cNvPr id="0" name=""/>
        <dsp:cNvSpPr/>
      </dsp:nvSpPr>
      <dsp:spPr>
        <a:xfrm>
          <a:off x="280209" y="4197945"/>
          <a:ext cx="2360333" cy="932319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Исследовательский интерес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307516" y="4225252"/>
        <a:ext cx="2305719" cy="877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53EA9-BAFF-4BB8-94F8-169E5F39A2AC}">
      <dsp:nvSpPr>
        <dsp:cNvPr id="0" name=""/>
        <dsp:cNvSpPr/>
      </dsp:nvSpPr>
      <dsp:spPr>
        <a:xfrm>
          <a:off x="196915" y="2437"/>
          <a:ext cx="2359066" cy="9068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самостоятельность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23476" y="28998"/>
        <a:ext cx="2305944" cy="853734"/>
      </dsp:txXfrm>
    </dsp:sp>
    <dsp:sp modelId="{4484D5E6-83C1-41ED-A135-59FC64FDFEBF}">
      <dsp:nvSpPr>
        <dsp:cNvPr id="0" name=""/>
        <dsp:cNvSpPr/>
      </dsp:nvSpPr>
      <dsp:spPr>
        <a:xfrm rot="5400000">
          <a:off x="1206413" y="931965"/>
          <a:ext cx="340071" cy="408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254024" y="965972"/>
        <a:ext cx="244851" cy="238050"/>
      </dsp:txXfrm>
    </dsp:sp>
    <dsp:sp modelId="{EE2C499E-FC0D-4432-AF75-D5496F9754BE}">
      <dsp:nvSpPr>
        <dsp:cNvPr id="0" name=""/>
        <dsp:cNvSpPr/>
      </dsp:nvSpPr>
      <dsp:spPr>
        <a:xfrm>
          <a:off x="196915" y="1362722"/>
          <a:ext cx="2359066" cy="906856"/>
        </a:xfrm>
        <a:prstGeom prst="roundRect">
          <a:avLst>
            <a:gd name="adj" fmla="val 10000"/>
          </a:avLst>
        </a:prstGeom>
        <a:solidFill>
          <a:schemeClr val="accent3">
            <a:hueOff val="-1283182"/>
            <a:satOff val="2771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Свобода и произвольность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23476" y="1389283"/>
        <a:ext cx="2305944" cy="853734"/>
      </dsp:txXfrm>
    </dsp:sp>
    <dsp:sp modelId="{760F225E-B334-4671-965B-20F4573CCA91}">
      <dsp:nvSpPr>
        <dsp:cNvPr id="0" name=""/>
        <dsp:cNvSpPr/>
      </dsp:nvSpPr>
      <dsp:spPr>
        <a:xfrm rot="5400000">
          <a:off x="1206413" y="2292249"/>
          <a:ext cx="340071" cy="408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254024" y="2326256"/>
        <a:ext cx="244851" cy="238050"/>
      </dsp:txXfrm>
    </dsp:sp>
    <dsp:sp modelId="{CB6002A5-68D1-4FC2-AC69-26B916AF14FB}">
      <dsp:nvSpPr>
        <dsp:cNvPr id="0" name=""/>
        <dsp:cNvSpPr/>
      </dsp:nvSpPr>
      <dsp:spPr>
        <a:xfrm>
          <a:off x="196915" y="2723006"/>
          <a:ext cx="2359066" cy="906856"/>
        </a:xfrm>
        <a:prstGeom prst="roundRect">
          <a:avLst>
            <a:gd name="adj" fmla="val 10000"/>
          </a:avLst>
        </a:prstGeom>
        <a:solidFill>
          <a:schemeClr val="accent3">
            <a:hueOff val="-2566364"/>
            <a:satOff val="554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Коммуникативность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23476" y="2749567"/>
        <a:ext cx="2305944" cy="853734"/>
      </dsp:txXfrm>
    </dsp:sp>
    <dsp:sp modelId="{24AF2383-0438-4639-9CF2-A036727C93C3}">
      <dsp:nvSpPr>
        <dsp:cNvPr id="0" name=""/>
        <dsp:cNvSpPr/>
      </dsp:nvSpPr>
      <dsp:spPr>
        <a:xfrm rot="5400000">
          <a:off x="1206413" y="3652534"/>
          <a:ext cx="340071" cy="408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-5400000">
        <a:off x="1254024" y="3686541"/>
        <a:ext cx="244851" cy="238050"/>
      </dsp:txXfrm>
    </dsp:sp>
    <dsp:sp modelId="{E24A98A6-E817-478A-8C90-F5AAA4DA6339}">
      <dsp:nvSpPr>
        <dsp:cNvPr id="0" name=""/>
        <dsp:cNvSpPr/>
      </dsp:nvSpPr>
      <dsp:spPr>
        <a:xfrm>
          <a:off x="196915" y="4083290"/>
          <a:ext cx="2359066" cy="906856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Социальные </a:t>
          </a:r>
          <a:r>
            <a:rPr lang="ru-RU" sz="1800" kern="12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навыки</a:t>
          </a:r>
          <a:endParaRPr lang="ru-RU" sz="1800" kern="1200" dirty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</dsp:txBody>
      <dsp:txXfrm>
        <a:off x="223476" y="4109851"/>
        <a:ext cx="2305944" cy="853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03A45BA1-980A-4507-BE5A-5C1E7C2FFD8F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85A3416D-7FED-43BC-AA7C-D92DBA01ED64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4" tIns="48307" rIns="96614" bIns="48307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04.03.2021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04.03.2021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2493" y="719091"/>
            <a:ext cx="68713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Краткая </a:t>
            </a:r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презентация  основной </a:t>
            </a:r>
          </a:p>
          <a:p>
            <a:pPr algn="ctr"/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образовательной программы  дошкольного </a:t>
            </a:r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образования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МАДОУ детский сад №121 города Тюмени</a:t>
            </a:r>
          </a:p>
          <a:p>
            <a:pPr algn="ctr"/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36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36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52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69311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4548" y="275208"/>
            <a:ext cx="5521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образовательного процесса в соответствии с контингентом воспитанников, их индивидуальными и возрастными особенностями, состоянием здоровья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35589"/>
              </p:ext>
            </p:extLst>
          </p:nvPr>
        </p:nvGraphicFramePr>
        <p:xfrm>
          <a:off x="4003829" y="1475537"/>
          <a:ext cx="6301459" cy="440245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91539">
                  <a:extLst>
                    <a:ext uri="{9D8B030D-6E8A-4147-A177-3AD203B41FA5}">
                      <a16:colId xmlns:a16="http://schemas.microsoft.com/office/drawing/2014/main" val="3959806905"/>
                    </a:ext>
                  </a:extLst>
                </a:gridCol>
                <a:gridCol w="1569973">
                  <a:extLst>
                    <a:ext uri="{9D8B030D-6E8A-4147-A177-3AD203B41FA5}">
                      <a16:colId xmlns:a16="http://schemas.microsoft.com/office/drawing/2014/main" val="2750058299"/>
                    </a:ext>
                  </a:extLst>
                </a:gridCol>
                <a:gridCol w="1591539">
                  <a:extLst>
                    <a:ext uri="{9D8B030D-6E8A-4147-A177-3AD203B41FA5}">
                      <a16:colId xmlns:a16="http://schemas.microsoft.com/office/drawing/2014/main" val="1281845684"/>
                    </a:ext>
                  </a:extLst>
                </a:gridCol>
                <a:gridCol w="1548408">
                  <a:extLst>
                    <a:ext uri="{9D8B030D-6E8A-4147-A177-3AD203B41FA5}">
                      <a16:colId xmlns:a16="http://schemas.microsoft.com/office/drawing/2014/main" val="2853734045"/>
                    </a:ext>
                  </a:extLst>
                </a:gridCol>
              </a:tblGrid>
              <a:tr h="5714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Регламентируемая деятельность (НОД)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Нерегламентированная деятельность, час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961244"/>
                  </a:ext>
                </a:extLst>
              </a:tr>
              <a:tr h="857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совместная деятельность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деятельность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808561"/>
                  </a:ext>
                </a:extLst>
              </a:tr>
              <a:tr h="57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2 -3 года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 по 10 минут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7,5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455422"/>
                  </a:ext>
                </a:extLst>
              </a:tr>
              <a:tr h="57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4 года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 по 15 минут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7,5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3 - 4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2721009"/>
                  </a:ext>
                </a:extLst>
              </a:tr>
              <a:tr h="57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лет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раза по 20 минут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3,5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064952"/>
                  </a:ext>
                </a:extLst>
              </a:tr>
              <a:tr h="57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6 лет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раза по 20- 25 мин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6,5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– 3,5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0191398"/>
                  </a:ext>
                </a:extLst>
              </a:tr>
              <a:tr h="571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7 лет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раза по 30 мин.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5,5 - 6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2,5 - 3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122867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03829" y="5877016"/>
            <a:ext cx="6301459" cy="148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 непосредственно-образовательной деятельности: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для детей с 2 года до 3 лет – подгрупповая; </a:t>
            </a:r>
            <a:endParaRPr lang="ru-RU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дошкольных группах - подгрупповые, фронтальные.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1"/>
            <a:ext cx="12192000" cy="68603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7398" y="284086"/>
            <a:ext cx="6249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Целевые ориентиры дошкольного образования 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социально-нормативные возрастные характеристики возможных достижений ребёнка на этапе завершения уровня дошкольного образования.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3996" y="2467992"/>
            <a:ext cx="37996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Развитие </a:t>
            </a:r>
            <a:r>
              <a:rPr lang="ru-RU" altLang="ru-RU" dirty="0" err="1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социоадаптированной</a:t>
            </a:r>
            <a:r>
              <a:rPr lang="ru-RU" altLang="ru-RU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личности, способной к саморазвитию, самосовершенствованию и жизни в обществе.</a:t>
            </a:r>
          </a:p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Формирование у детей дошкольного возраста предпосылок к успешной учебной деятельности.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169026"/>
              </p:ext>
            </p:extLst>
          </p:nvPr>
        </p:nvGraphicFramePr>
        <p:xfrm>
          <a:off x="5415379" y="1420427"/>
          <a:ext cx="2920753" cy="513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48870"/>
              </p:ext>
            </p:extLst>
          </p:nvPr>
        </p:nvGraphicFramePr>
        <p:xfrm>
          <a:off x="9117368" y="1484414"/>
          <a:ext cx="2752898" cy="499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528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32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5029" y="159798"/>
            <a:ext cx="459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Формы взаимодействия с родителями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538021"/>
              </p:ext>
            </p:extLst>
          </p:nvPr>
        </p:nvGraphicFramePr>
        <p:xfrm>
          <a:off x="1162977" y="800005"/>
          <a:ext cx="6027937" cy="5974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327582">
                  <a:extLst>
                    <a:ext uri="{9D8B030D-6E8A-4147-A177-3AD203B41FA5}">
                      <a16:colId xmlns:a16="http://schemas.microsoft.com/office/drawing/2014/main" val="3577644119"/>
                    </a:ext>
                  </a:extLst>
                </a:gridCol>
                <a:gridCol w="1776948">
                  <a:extLst>
                    <a:ext uri="{9D8B030D-6E8A-4147-A177-3AD203B41FA5}">
                      <a16:colId xmlns:a16="http://schemas.microsoft.com/office/drawing/2014/main" val="3832065094"/>
                    </a:ext>
                  </a:extLst>
                </a:gridCol>
                <a:gridCol w="1449712">
                  <a:extLst>
                    <a:ext uri="{9D8B030D-6E8A-4147-A177-3AD203B41FA5}">
                      <a16:colId xmlns:a16="http://schemas.microsoft.com/office/drawing/2014/main" val="1046921369"/>
                    </a:ext>
                  </a:extLst>
                </a:gridCol>
                <a:gridCol w="1473695">
                  <a:extLst>
                    <a:ext uri="{9D8B030D-6E8A-4147-A177-3AD203B41FA5}">
                      <a16:colId xmlns:a16="http://schemas.microsoft.com/office/drawing/2014/main" val="3721821015"/>
                    </a:ext>
                  </a:extLst>
                </a:gridCol>
              </a:tblGrid>
              <a:tr h="83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Знакомство с семьей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Информирование родителей о ходе образовательного процесса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Образование родителей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Совместная деятельность</a:t>
                      </a:r>
                    </a:p>
                  </a:txBody>
                  <a:tcPr marL="60416" marR="60416" marT="0" marB="0"/>
                </a:tc>
                <a:extLst>
                  <a:ext uri="{0D108BD9-81ED-4DB2-BD59-A6C34878D82A}">
                    <a16:rowId xmlns:a16="http://schemas.microsoft.com/office/drawing/2014/main" val="3078802904"/>
                  </a:ext>
                </a:extLst>
              </a:tr>
              <a:tr h="4668165"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встречи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­ - знакомства, </a:t>
                      </a: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посещение 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семей, -      -анкетирование семей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indent="12065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дни открытых дверей, </a:t>
                      </a:r>
                      <a:endParaRPr lang="ru-RU" sz="1600" b="0" dirty="0" smtClean="0">
                        <a:solidFill>
                          <a:srgbClr val="0070C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indent="12065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индивидуальные 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и групповые консультации, родительские собрания, оформление информационных стендов, </a:t>
                      </a: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организация выставок детского творчества, приглашение родителей на детские концерты и праздники, </a:t>
                      </a: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создание памяток, информация на сайте ДОУ, переписка по электронной почте. 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проведение мастер-классов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тренингов, </a:t>
                      </a:r>
                      <a:r>
                        <a:rPr lang="ru-RU" sz="1600" b="0" dirty="0" err="1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консультацийпрактикумов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аудио-видеотека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60416" marR="6041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организация вечеров музыки и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поэзии,</a:t>
                      </a:r>
                      <a:r>
                        <a:rPr lang="ru-RU" sz="1600" b="0" baseline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гостиных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конкурсов, концертов, семейных праздников,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участие 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в детской исследовательской и проектной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деятельности, </a:t>
                      </a: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совместное </a:t>
                      </a:r>
                      <a:r>
                        <a:rPr lang="ru-RU" sz="1600" b="0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творчество, мероприятия в онлайн-формате</a:t>
                      </a:r>
                      <a:endParaRPr lang="ru-RU" sz="1600" b="0" dirty="0">
                        <a:solidFill>
                          <a:srgbClr val="0070C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 </a:t>
                      </a:r>
                    </a:p>
                  </a:txBody>
                  <a:tcPr marL="60416" marR="60416" marT="0" marB="0"/>
                </a:tc>
                <a:extLst>
                  <a:ext uri="{0D108BD9-81ED-4DB2-BD59-A6C34878D82A}">
                    <a16:rowId xmlns:a16="http://schemas.microsoft.com/office/drawing/2014/main" val="98560657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06322" y="1873188"/>
            <a:ext cx="4509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Ведущая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цель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взаимодействия детского сада с семьей — создание в детском саду необходимых условий для развития ответственных и взаимозависимых отношений с семьями воспитанников, обеспечивающих целостное развитие личности дошкольника, повышение компетентности родителей в области воспитания.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37142" y="301841"/>
            <a:ext cx="38617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обеспечивает максимальную реализацию образовательного потенциала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трансформируемая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доступная, полифункциональная, вариативная, безопасная, привлекательная, содержательно –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насыщенная,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эстетически соответствует возрастным возможностям детей и содержанию Программы. Образовательное пространство оснащено средствами обучения и воспитания игровым, спортивным, оздоровительным оборудованием, современным инвентарем.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00" y="92106"/>
            <a:ext cx="2926671" cy="2195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261" y="75140"/>
            <a:ext cx="2949291" cy="2211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54" y="2325236"/>
            <a:ext cx="2943369" cy="2207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71" y="2333163"/>
            <a:ext cx="2985855" cy="223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85" y="4593718"/>
            <a:ext cx="2884713" cy="216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28117" y="852256"/>
            <a:ext cx="64185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результатов освоения Программы используется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для решения следующих образовательных задач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оптимизации работы с группой детей.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образовательной деятельности педагоги создают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чтобы оценить индивидуальную динамику детей и скорректировать свои действия.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9969" y="346229"/>
            <a:ext cx="5042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 </a:t>
            </a:r>
          </a:p>
        </p:txBody>
      </p:sp>
    </p:spTree>
    <p:extLst>
      <p:ext uri="{BB962C8B-B14F-4D97-AF65-F5344CB8AC3E}">
        <p14:creationId xmlns:p14="http://schemas.microsoft.com/office/powerpoint/2010/main" val="150606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04334" y="213064"/>
            <a:ext cx="6507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Материально-техническое обеспечение Программы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6513" y="692458"/>
            <a:ext cx="49359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территория ДОУ соответствует санитарно-эпидемиологическим правилам и нормативам, требованиям пожарной и электробезопасности, нормам охраны труда.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групповых помещений,  музыкальный и физкультурный залы, 2 логопедических кабинета,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медицинских кабинета,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методических кабинета, 2 изостудии; 25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прогулочных площадок,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спортивных площадки, 1 футбольное поле, сад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огород, цветники, экологическая тропа.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Информационно-техническое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образовательного процесса  соответствует запросам педагогов: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компьютеров; 5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ноутбука; многофункциональные печатные устройства; Интернет, локальная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видео-фото-камера; 2 проектора с экранами; проигрыватели; видео-аудиотека;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телевизоры, фоторамки.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9" y="248573"/>
            <a:ext cx="2394010" cy="1795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5" y="2305968"/>
            <a:ext cx="2740239" cy="205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11" y="3503535"/>
            <a:ext cx="2833457" cy="212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90" y="1203850"/>
            <a:ext cx="2729878" cy="214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4095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02493" y="719091"/>
            <a:ext cx="68713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Краткая презентация  основной </a:t>
            </a:r>
          </a:p>
          <a:p>
            <a:pPr algn="ctr"/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образовательной программы  дошкольного </a:t>
            </a:r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образования</a:t>
            </a:r>
          </a:p>
          <a:p>
            <a:pPr algn="ctr"/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МАДОУ детский сад №121 города Тюмени</a:t>
            </a:r>
          </a:p>
          <a:p>
            <a:pPr algn="ctr"/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36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36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36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</a:t>
            </a:r>
            <a:endParaRPr lang="ru-RU" sz="3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36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263" y="0"/>
            <a:ext cx="2855938" cy="842987"/>
          </a:xfrm>
        </p:spPr>
        <p:txBody>
          <a:bodyPr vert="horz" lIns="0" tIns="0" rIns="0" bIns="0" rtlCol="0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lang="ru-RU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sz="2400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2400" i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ru-RU" sz="2400" i="1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067" y="60746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romanUcPeriod"/>
              <a:tabLst>
                <a:tab pos="4191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раздел Программы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Пояснительная записка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Цели и задачи реализации Программы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Принципы и подходы к формированию Программы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Возрастные и индивидуальные особенности контингента обучающихся в ДОУ детей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Кадровое обеспечение образовательного процесса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освоения Программы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romanUcPeriod"/>
              <a:tabLst>
                <a:tab pos="4191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Программы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образовательной деятельности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Способы и направления поддержки детской инициативы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взаимодействия педагогического коллектива с семьями воспитанников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образовательной деятельности по профессиональной коррекции нарушений речевого развития детей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Психолого-педагогическое сопровождение образовательного процесса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организации образовательной деятельности при реализации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части Программы, формируемой участниками образовательных отношений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romanUcPeriod"/>
              <a:tabLst>
                <a:tab pos="41910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Программы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обеспечение Программы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программ и технологий по образовательным областям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образовательного процесса 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развивающей предметно-пространственной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среды</a:t>
            </a:r>
            <a:endParaRPr lang="ru-RU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057597" y="335185"/>
            <a:ext cx="2855938" cy="842987"/>
          </a:xfrm>
          <a:prstGeom prst="rect">
            <a:avLst/>
          </a:prstGeom>
        </p:spPr>
        <p:txBody>
          <a:bodyPr vert="horz" lIns="0" tIns="0" rIns="0" bIns="0" rtlCol="0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рограмма</a:t>
            </a:r>
            <a:r>
              <a:rPr lang="ru-RU" sz="32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/>
            </a:r>
            <a:br>
              <a:rPr lang="ru-RU" sz="32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</a:br>
            <a:endParaRPr lang="ru-RU" sz="3200" i="1" dirty="0">
              <a:ln w="127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050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32"/>
            <a:ext cx="12192000" cy="69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0945" y="-106531"/>
            <a:ext cx="7617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+mj-lt"/>
              <a:buAutoNum type="romanUcPeriod"/>
              <a:tabLst>
                <a:tab pos="419100" algn="l"/>
              </a:tabLst>
            </a:pPr>
            <a:r>
              <a:rPr lang="ru-RU" sz="1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13181" y="2459504"/>
            <a:ext cx="3071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6600"/>
              </a:buClr>
            </a:pPr>
            <a:r>
              <a:rPr lang="ru-RU" sz="2000" b="1" dirty="0" smtClean="0">
                <a:solidFill>
                  <a:srgbClr val="F3771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Принята на педагогическом совете. Протокол №1 от 29.08.2015г.</a:t>
            </a:r>
            <a:endParaRPr lang="ru-RU" sz="2000" b="1" dirty="0">
              <a:solidFill>
                <a:srgbClr val="F3771A">
                  <a:lumMod val="75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00" y="228544"/>
            <a:ext cx="5859263" cy="668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76365" y="0"/>
            <a:ext cx="904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kern="0" spc="-1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9002" y="62144"/>
            <a:ext cx="104401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с учетом федерального государственного образовательного стандарта дошкольного образования, особенностей образовательного учреждения, региона, образовательных потребностей и запросов воспитанников.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цель, задачи, планируемые результаты, содержание и организацию образовательного процесса на уровне дошкольного образования. Программа разработана в соответствии с основными нормативно-правовыми документами по дошкольному образованию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закон РФ от 29.12.2012 № 273-ФЗ «Об образовании в Российской Федерации»;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30.08.2013 г. №1014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17.10.2013 г. №1155 «Об утверждении федерального государственного образовательного стандарта дошкольного образования».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от 07.06.2013 г. № ИР - 535/07 «О коррекционном инклюзивном образовании детей»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к устройству, содержанию и организации режима работы дошкольных организациях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2.4.1.3049-13.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соответствии со Стандартом дошкольного образования и учетом примерной общеобразовательной программы дошкольного образования «От рождения до школы» под редакцией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М.А.Васильевой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28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41685" y="328474"/>
            <a:ext cx="522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Программы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реализуемые в ДОУ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2999" y="531268"/>
            <a:ext cx="8318376" cy="632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Основная образовательная программа дошкольного образования МАДОУ детского сада №121 города Тюмени.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Примерная основная общеобразовательная программа дошкольного образования «От рождения до школы» под редакцией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Н.Е.Веракса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Т.С.Комарова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.Васильева. –М., «Мозаика- Синтез» 2014 г.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« Юный эколог»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С.Н.Николаевой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М. «Просвещение» 1999г.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«Основы безопасности детей дошкольного возраста» В.К. Полынова, З.С. Дмитриенко «Детство-пресс» 2009 г.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«Приобщение детей к истокам русской народной культуры»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О.Л.Князева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М.Д.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Маханёва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М. «Просвещение» 2005г.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Нраственно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-патриотическое воспитание детей дошкольного возраста 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А.Я.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Ветохина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З.С. Дмитриенко «Детство-пресс» 2009г.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«Здравствуй!»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М.Л.Лазарев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Мнемозина Москва2007.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8. 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Князева О. Л.,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Стеркина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Р. Б.; Я, ты, мы. Учебно-методическое пособие по социально- эмоциональному развитию детей дошкольного возраста.— М.: Дрофа, </a:t>
            </a:r>
            <a:r>
              <a:rPr lang="ru-RU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ДиК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1999.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Примерная основная образовательная программа дошкольного образования «Мозаика». – М., «Русское слово», 2014.</a:t>
            </a:r>
            <a:endParaRPr lang="ru-RU" sz="1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5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5538" y="428605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Arial" pitchFamily="34" charset="0"/>
                <a:cs typeface="Arial" pitchFamily="34" charset="0"/>
              </a:rPr>
              <a:t>Программы: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</a:endParaRPr>
          </a:p>
        </p:txBody>
      </p:sp>
      <p:pic>
        <p:nvPicPr>
          <p:cNvPr id="4098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96792" y="195308"/>
            <a:ext cx="60456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часть   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Основная: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создание благоприятных условий для обеспечения равных возможностей полноценного развития каждого ребёнка в период дошкольного детства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</a:p>
          <a:p>
            <a:pPr lvl="1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1381" y="2351298"/>
            <a:ext cx="61611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часть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формируемая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участниками образовательных отношений</a:t>
            </a:r>
          </a:p>
          <a:p>
            <a:pPr lvl="1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Региональный компонент: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изучение этнокультуры своего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Студия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изобразительного творчества: ф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ормирование интереса к эстетической стороне окружающей действительности, удовлетворение потребности детей в самовыражении.</a:t>
            </a:r>
          </a:p>
          <a:p>
            <a:pPr lvl="1">
              <a:lnSpc>
                <a:spcPct val="100000"/>
              </a:lnSpc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Хореографическая студия: р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азвитие умения двигаться 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соотве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ствии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музыкой. </a:t>
            </a:r>
          </a:p>
        </p:txBody>
      </p:sp>
    </p:spTree>
    <p:extLst>
      <p:ext uri="{BB962C8B-B14F-4D97-AF65-F5344CB8AC3E}">
        <p14:creationId xmlns:p14="http://schemas.microsoft.com/office/powerpoint/2010/main" val="15997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0466" y="3081391"/>
            <a:ext cx="3840480" cy="2388077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6146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16"/>
            <a:ext cx="12191999" cy="706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4019" y="-32717"/>
            <a:ext cx="8558073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Участники образовательной деятельности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дети, родители (законные представители), педагогические работники ДОУ.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Образовательная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деятельность в ДОУ осуществляется на русском языке.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Образовательная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деятельность строится на адекватных возрасту формах работы с детьми, при этом основной формой и ведущим видом деятельности является игра.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Содержание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образовательной деятельности направлено на реализацию задач пяти образовательных областей: социально-коммуникативное, познавательное, речевое, художественно-эстетическое и физическое развитие обучающихся.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Конкретное </a:t>
            </a: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 образовательных областей зависит от возрастных и индивидуальных особенностей воспитанников и может реализовываться в различных видах деятельности: игровая, коммуникативная, познавательно-исследовательская, восприятие художественной литературы и фольклора, конструирование из разного материала, изобразительная, музыкальная, двигательная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1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921" y="330926"/>
            <a:ext cx="8958354" cy="87085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ea typeface="NewtonC"/>
              </a:rPr>
              <a:t>Содержание 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ea typeface="NewtonC"/>
              </a:rPr>
              <a:t>Программы </a:t>
            </a:r>
            <a:b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ea typeface="NewtonC"/>
              </a:rPr>
            </a:b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ea typeface="NewtonC"/>
              </a:rPr>
              <a:t>рассчитано </a:t>
            </a:r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ea typeface="NewtonC"/>
              </a:rPr>
              <a:t>на детей от 1 года до 7 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latin typeface="Times New Roman" panose="02020603050405020304" pitchFamily="18" charset="0"/>
                <a:ea typeface="NewtonC"/>
              </a:rPr>
              <a:t>лет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2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9424561"/>
              </p:ext>
            </p:extLst>
          </p:nvPr>
        </p:nvGraphicFramePr>
        <p:xfrm>
          <a:off x="2411526" y="161078"/>
          <a:ext cx="7943436" cy="569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911546" y="1037968"/>
            <a:ext cx="8896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7892" y="523783"/>
            <a:ext cx="38351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ДОУ: </a:t>
            </a:r>
            <a:endParaRPr lang="ru-RU" sz="20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7-00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19-00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суббота, воскресенье, праздничные дни, выходные, установленные действующим законодательством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85558774"/>
              </p:ext>
            </p:extLst>
          </p:nvPr>
        </p:nvGraphicFramePr>
        <p:xfrm>
          <a:off x="6383046" y="2018270"/>
          <a:ext cx="5707762" cy="3672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68971" y="1038687"/>
            <a:ext cx="4847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5-разовое питание </a:t>
            </a:r>
          </a:p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основе примерного 10-дневного меню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0966" y="177553"/>
            <a:ext cx="7039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Характеристика жизнедеятельности детей в группах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3533" y="965199"/>
            <a:ext cx="309880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 образовательных областях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71267" y="965199"/>
            <a:ext cx="3098800" cy="64633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 видах детской деятельности</a:t>
            </a:r>
            <a:endParaRPr lang="ru-RU" dirty="0"/>
          </a:p>
        </p:txBody>
      </p:sp>
      <p:pic>
        <p:nvPicPr>
          <p:cNvPr id="9218" name="Picture 2" descr="http://www.kratos36.ru/photos/oformlenie-prezentatsiy-dlya-detskogo-sada-skachat-besplatno-10461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1"/>
            <a:ext cx="12192000" cy="685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93436" y="186431"/>
            <a:ext cx="5140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проходит: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26580"/>
              </p:ext>
            </p:extLst>
          </p:nvPr>
        </p:nvGraphicFramePr>
        <p:xfrm>
          <a:off x="7350711" y="1722267"/>
          <a:ext cx="4332300" cy="421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7397661"/>
              </p:ext>
            </p:extLst>
          </p:nvPr>
        </p:nvGraphicFramePr>
        <p:xfrm>
          <a:off x="2681056" y="1668439"/>
          <a:ext cx="4490211" cy="39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6833" y="1233534"/>
            <a:ext cx="3884434" cy="2809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75887" y="1233534"/>
            <a:ext cx="4038451" cy="2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2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AED728997C6804992101D5EBE695F49" ma:contentTypeVersion="0" ma:contentTypeDescription="Создание документа." ma:contentTypeScope="" ma:versionID="9e700aef942756b2f8881632c2360279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5B4CE38-E9A6-42DB-9F32-273EA6848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B62BABC-D7BF-476C-882D-889FC9346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3015ED-2496-4B37-9248-A21BE354140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1318</Words>
  <Application>Microsoft Office PowerPoint</Application>
  <PresentationFormat>Широкоэкранный</PresentationFormat>
  <Paragraphs>191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Unicode MS</vt:lpstr>
      <vt:lpstr>Calibri</vt:lpstr>
      <vt:lpstr>NewtonC</vt:lpstr>
      <vt:lpstr>Segoe Print</vt:lpstr>
      <vt:lpstr>Times New Roman</vt:lpstr>
      <vt:lpstr>Nature Illustration 16x9</vt:lpstr>
      <vt:lpstr>Презентация PowerPoint</vt:lpstr>
      <vt:lpstr>СОДЕРЖАНИЕ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Содержание Программы  рассчитано на детей от 1 года до 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2015-01-14T08:05:54Z</dcterms:created>
  <dcterms:modified xsi:type="dcterms:W3CDTF">2021-03-04T03:57:51Z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  <property fmtid="{D5CDD505-2E9C-101B-9397-08002B2CF9AE}" pid="3" name="ContentTypeId">
    <vt:lpwstr>0x0101003AED728997C6804992101D5EBE695F49</vt:lpwstr>
  </property>
</Properties>
</file>